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sldIdLst>
    <p:sldId id="256" r:id="rId5"/>
    <p:sldId id="259" r:id="rId6"/>
    <p:sldId id="257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Renis" userId="ca60230e-d307-4eb1-9297-c82b169d5132" providerId="ADAL" clId="{3770B219-DC70-49C5-BE67-7E10EFAC880F}"/>
    <pc:docChg chg="undo custSel addSld delSld modSld modMainMaster">
      <pc:chgData name="Irene Renis" userId="ca60230e-d307-4eb1-9297-c82b169d5132" providerId="ADAL" clId="{3770B219-DC70-49C5-BE67-7E10EFAC880F}" dt="2023-07-26T13:35:11.122" v="33" actId="255"/>
      <pc:docMkLst>
        <pc:docMk/>
      </pc:docMkLst>
      <pc:sldChg chg="modSp mod">
        <pc:chgData name="Irene Renis" userId="ca60230e-d307-4eb1-9297-c82b169d5132" providerId="ADAL" clId="{3770B219-DC70-49C5-BE67-7E10EFAC880F}" dt="2023-07-26T13:35:11.122" v="33" actId="255"/>
        <pc:sldMkLst>
          <pc:docMk/>
          <pc:sldMk cId="326780127" sldId="256"/>
        </pc:sldMkLst>
        <pc:spChg chg="mod">
          <ac:chgData name="Irene Renis" userId="ca60230e-d307-4eb1-9297-c82b169d5132" providerId="ADAL" clId="{3770B219-DC70-49C5-BE67-7E10EFAC880F}" dt="2023-07-26T13:35:11.122" v="33" actId="255"/>
          <ac:spMkLst>
            <pc:docMk/>
            <pc:sldMk cId="326780127" sldId="256"/>
            <ac:spMk id="2" creationId="{00000000-0000-0000-0000-000000000000}"/>
          </ac:spMkLst>
        </pc:spChg>
        <pc:spChg chg="mod">
          <ac:chgData name="Irene Renis" userId="ca60230e-d307-4eb1-9297-c82b169d5132" providerId="ADAL" clId="{3770B219-DC70-49C5-BE67-7E10EFAC880F}" dt="2023-07-26T13:34:58.296" v="29" actId="1036"/>
          <ac:spMkLst>
            <pc:docMk/>
            <pc:sldMk cId="326780127" sldId="256"/>
            <ac:spMk id="3" creationId="{00000000-0000-0000-0000-000000000000}"/>
          </ac:spMkLst>
        </pc:spChg>
      </pc:sldChg>
      <pc:sldChg chg="new del">
        <pc:chgData name="Irene Renis" userId="ca60230e-d307-4eb1-9297-c82b169d5132" providerId="ADAL" clId="{3770B219-DC70-49C5-BE67-7E10EFAC880F}" dt="2023-07-26T13:34:27.227" v="3" actId="2696"/>
        <pc:sldMkLst>
          <pc:docMk/>
          <pc:sldMk cId="3485315" sldId="262"/>
        </pc:sldMkLst>
      </pc:sldChg>
      <pc:sldMasterChg chg="modSp mod">
        <pc:chgData name="Irene Renis" userId="ca60230e-d307-4eb1-9297-c82b169d5132" providerId="ADAL" clId="{3770B219-DC70-49C5-BE67-7E10EFAC880F}" dt="2023-07-26T13:33:52.016" v="2" actId="1035"/>
        <pc:sldMasterMkLst>
          <pc:docMk/>
          <pc:sldMasterMk cId="3823933707" sldId="2147483653"/>
        </pc:sldMasterMkLst>
        <pc:picChg chg="mod">
          <ac:chgData name="Irene Renis" userId="ca60230e-d307-4eb1-9297-c82b169d5132" providerId="ADAL" clId="{3770B219-DC70-49C5-BE67-7E10EFAC880F}" dt="2023-07-26T13:33:52.016" v="2" actId="1035"/>
          <ac:picMkLst>
            <pc:docMk/>
            <pc:sldMasterMk cId="3823933707" sldId="2147483653"/>
            <ac:picMk id="8" creationId="{868F4483-027E-B866-4D80-2BA64875349E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FA0F-A51D-112F-085D-5479FB583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71C1E-754A-07B5-75ED-1274C1ACD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5797-F6BF-9B8E-3AB6-A3503701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11B1F-7081-DD75-FAA4-2E7A2560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91F5-A2CF-6B6D-022E-C72A1463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-up of a planet&#10;&#10;Description automatically generated">
            <a:extLst>
              <a:ext uri="{FF2B5EF4-FFF2-40B4-BE49-F238E27FC236}">
                <a16:creationId xmlns:a16="http://schemas.microsoft.com/office/drawing/2014/main" id="{BD4BF118-65F6-B2BB-0D93-3147A2AD3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0C2D-997A-9CDF-9EF6-5337A3C9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7CDF7-4ABE-F56C-F32E-D0A7CD111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77E5-E071-A345-77E0-2824DE65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0C500-E623-B353-8610-F99762E7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0E025-CF10-B2D5-1FF6-EBDF1B22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6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BA7BF-E32D-B9F0-BB49-D1FD5BE4E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D05D7-B790-F48F-17C6-A40E6DB77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167A8-93A1-56BD-580B-554FC948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04E1-2D9D-B69F-80AA-5A7177CE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99D30-5B10-6CCE-29D1-C91B0337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E76B-BC52-C3A6-D8D0-F3DCBDB8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DB456-7DC7-A285-3E6F-87BBC221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A3248-ABFA-5A47-B2DD-AE8F3683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F974-2B43-4C58-AFF7-21A36705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0C9A-6321-212C-7025-717ABCE9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85F5-CD55-1715-914D-FF362AB2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39EA4-BC7C-2235-B791-A98B60BDE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EA1C8-43BA-B29D-1FE0-DA926856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B74F3-5C33-064F-8B37-8FFF8C69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8C764-EFD1-ED15-F9DB-BCF77140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2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6C0E-9100-23CF-37A0-6C3ACC8A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7BDAC-F9A0-C163-1AF7-BFC4A1260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DA11F-A661-0B3C-3236-9CA6C8DEE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86119-2A96-F955-87CB-74D373DF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F34B9-BA82-76FF-0DE7-1FE4927B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608CF-8083-B595-97E4-FB201DF7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0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B200-56B8-E30E-B8FA-0D09D73D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A31FF-D082-4974-4860-D13A16EA6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7E5ED-8C7D-831C-CAE8-FED654EA4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48132-4776-7253-8AB4-48D3A7DF5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CDC52-4651-4634-A3FE-8F8B7CCA0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AB604-B37B-3EBE-8F8B-4E943381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3B89CE-7B4A-B830-D6CD-A766AA71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81ED8-2B1E-FC5B-D1B6-449C5703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6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C095-9621-5069-AE54-C4280F4F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913DC-2AC0-E5F3-A7D4-83E89035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DFA8D-EAF3-B062-445E-F0539E95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3D63F-FB05-7493-48B3-374223B4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3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6EA43-74D0-5FDB-B447-C014223F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D32BC-F639-CDBE-D8C1-986CF146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D3B8C-005A-9144-04EC-2F60131B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9858-FBC7-D813-D6BD-73C286D2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997D-59E1-D06B-852B-495B1F03D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E3A8B-C883-3B55-8A89-4D946CF4C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57A45-CEED-3E34-7301-0E7BC606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90DAB-CA1F-3FBC-F9A7-34D345DE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57836-C798-ACDB-652B-D003AB61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9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9BA0-E805-3AB0-9F51-E1F34848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C29FD-41C6-0B96-70DC-7BA8EF6D2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937AE-677D-81CC-CF19-2627C4367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4BA99-CE5C-0FA4-1678-7C032DD2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1E47F-B716-B3BC-4707-2456D01D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DE0A7-89D8-9328-9F7C-30124B4A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3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0C615-CD11-F292-F069-57569301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4118F-AE83-7766-99C1-D8AF470D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4F942-F648-C32C-96C8-D8CB75F8C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7217-C2F2-44FF-A238-F24162DA25A3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16B4C-1322-4F9E-59D4-9A2F1F3EE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CB86B-79AC-0994-BE20-24D50DEB0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228F-F07D-4A49-8C8E-EFDBDE20AF5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F4483-027E-B866-4D80-2BA6487534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"/>
            <a:ext cx="12192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3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871" y="2428149"/>
            <a:ext cx="8024648" cy="168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FFFF00"/>
                </a:solidFill>
                <a:latin typeface="Georgia" panose="02040502050405020303" pitchFamily="18" charset="0"/>
              </a:rPr>
              <a:t>2023 DRAGON 5   3</a:t>
            </a:r>
            <a:r>
              <a:rPr lang="en-GB" sz="2400" baseline="30000" dirty="0">
                <a:solidFill>
                  <a:srgbClr val="FFFF00"/>
                </a:solidFill>
                <a:latin typeface="Georgia" panose="02040502050405020303" pitchFamily="18" charset="0"/>
              </a:rPr>
              <a:t>rd</a:t>
            </a:r>
            <a:r>
              <a:rPr lang="en-GB" sz="2400" dirty="0">
                <a:solidFill>
                  <a:srgbClr val="FFFF00"/>
                </a:solidFill>
                <a:latin typeface="Georgia" panose="02040502050405020303" pitchFamily="18" charset="0"/>
              </a:rPr>
              <a:t> YEAR RESULTS SYMPOSIUM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YOUNG SCIENTISTS POSTER SESSION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FFFF00"/>
                </a:solidFill>
                <a:latin typeface="Georgia" panose="02040502050405020303" pitchFamily="18" charset="0"/>
              </a:rPr>
              <a:t>12 SEPTEMBER 2023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2328" y="4763485"/>
            <a:ext cx="6382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400" b="1" cap="all" dirty="0">
                <a:solidFill>
                  <a:schemeClr val="bg1"/>
                </a:solidFill>
                <a:latin typeface="Georgia" panose="02040502050405020303" pitchFamily="18" charset="0"/>
              </a:rPr>
              <a:t>[project ID. </a:t>
            </a:r>
            <a:r>
              <a:rPr lang="en-GB" sz="2400" b="1" cap="all" dirty="0" err="1">
                <a:solidFill>
                  <a:schemeClr val="bg1"/>
                </a:solidFill>
                <a:latin typeface="Georgia" panose="02040502050405020303" pitchFamily="18" charset="0"/>
              </a:rPr>
              <a:t>Xxxxx</a:t>
            </a:r>
            <a:r>
              <a:rPr lang="en-GB" sz="2400" b="1" cap="all" dirty="0">
                <a:solidFill>
                  <a:schemeClr val="bg1"/>
                </a:solidFill>
                <a:latin typeface="Georgia" panose="02040502050405020303" pitchFamily="18" charset="0"/>
              </a:rPr>
              <a:t>]</a:t>
            </a:r>
          </a:p>
          <a:p>
            <a:pPr lvl="0" algn="ctr">
              <a:spcBef>
                <a:spcPct val="0"/>
              </a:spcBef>
              <a:defRPr/>
            </a:pPr>
            <a:endParaRPr lang="en-GB" sz="2400" b="1" cap="all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GB" sz="2400" b="1" cap="all" dirty="0">
                <a:solidFill>
                  <a:schemeClr val="bg1"/>
                </a:solidFill>
                <a:latin typeface="Georgia" panose="02040502050405020303" pitchFamily="18" charset="0"/>
              </a:rPr>
              <a:t>[PROJECT TITLE]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450" y="161425"/>
            <a:ext cx="5239407" cy="721447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315903" cy="5107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  <a:t>Dragon 5 project id: </a:t>
            </a:r>
          </a:p>
          <a:p>
            <a:endParaRPr lang="en-GB" sz="32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  <a:t>Poster Title:</a:t>
            </a:r>
          </a:p>
          <a:p>
            <a:endParaRPr lang="en-GB" sz="32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  <a:t>Authors: </a:t>
            </a:r>
          </a:p>
          <a:p>
            <a:endParaRPr lang="en-GB" sz="32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  <a:t>Presented by: [Name of </a:t>
            </a:r>
            <a:r>
              <a:rPr lang="en-GB" sz="3200">
                <a:latin typeface="Georgia" panose="02040502050405020303" pitchFamily="18" charset="0"/>
                <a:cs typeface="Arial" panose="020B0604020202020204" pitchFamily="34" charset="0"/>
              </a:rPr>
              <a:t>Young Scientist]</a:t>
            </a:r>
            <a:endParaRPr lang="en-GB" sz="3200" b="1" cap="all" dirty="0">
              <a:latin typeface="Georgia" panose="02040502050405020303" pitchFamily="18" charset="0"/>
            </a:endParaRPr>
          </a:p>
          <a:p>
            <a:endParaRPr lang="en-GB" sz="32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GB" sz="320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4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04" y="1209384"/>
            <a:ext cx="10183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729" y="3940498"/>
            <a:ext cx="10293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Research Approach (including EO and other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Etc.</a:t>
            </a:r>
            <a:endParaRPr lang="en-GB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 txBox="1">
            <a:spLocks/>
          </p:cNvSpPr>
          <p:nvPr/>
        </p:nvSpPr>
        <p:spPr>
          <a:xfrm>
            <a:off x="905581" y="253030"/>
            <a:ext cx="10108800" cy="565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OBJECTIVES &amp; RESEARCH APPROACH</a:t>
            </a:r>
          </a:p>
        </p:txBody>
      </p:sp>
    </p:spTree>
    <p:extLst>
      <p:ext uri="{BB962C8B-B14F-4D97-AF65-F5344CB8AC3E}">
        <p14:creationId xmlns:p14="http://schemas.microsoft.com/office/powerpoint/2010/main" val="43133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320" y="141889"/>
            <a:ext cx="6597275" cy="85259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KEY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0" y="2282828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585947" y="1127234"/>
            <a:ext cx="10434145" cy="1066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Georgia" panose="02040502050405020303" pitchFamily="18" charset="0"/>
                <a:cs typeface="Arial" panose="020B0604020202020204" pitchFamily="34" charset="0"/>
              </a:rPr>
              <a:t>Insert text, tables, images, figures and captions</a:t>
            </a:r>
          </a:p>
        </p:txBody>
      </p:sp>
    </p:spTree>
    <p:extLst>
      <p:ext uri="{BB962C8B-B14F-4D97-AF65-F5344CB8AC3E}">
        <p14:creationId xmlns:p14="http://schemas.microsoft.com/office/powerpoint/2010/main" val="120808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490" y="63062"/>
            <a:ext cx="6415019" cy="916073"/>
          </a:xfrm>
        </p:spPr>
        <p:txBody>
          <a:bodyPr>
            <a:no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SUMMARY &amp; 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920" y="1352088"/>
            <a:ext cx="1017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  <a:cs typeface="Arial" panose="020B0604020202020204" pitchFamily="34" charset="0"/>
              </a:rPr>
              <a:t>Brief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Insert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20" y="3529798"/>
            <a:ext cx="101701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  <a:cs typeface="Arial" panose="020B0604020202020204" pitchFamily="34" charset="0"/>
              </a:rPr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Georgia" panose="02040502050405020303" pitchFamily="18" charset="0"/>
                <a:cs typeface="Arial" panose="020B0604020202020204" pitchFamily="34" charset="0"/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5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4135" y="225380"/>
            <a:ext cx="84257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REFERENCES &amp; ACKNOWLEDGEMENTS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23817" y="1024184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eorgia" panose="02040502050405020303" pitchFamily="18" charset="0"/>
                <a:cs typeface="Arial" panose="020B0604020202020204" pitchFamily="34" charset="0"/>
              </a:rPr>
              <a:t>Key references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4018" y="1818624"/>
            <a:ext cx="5292427" cy="4945536"/>
          </a:xfrm>
          <a:prstGeom prst="rect">
            <a:avLst/>
          </a:prstGeom>
        </p:spPr>
        <p:txBody>
          <a:bodyPr/>
          <a:lstStyle/>
          <a:p>
            <a:endParaRPr lang="en-GB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5833231" y="1024184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eorgia" panose="02040502050405020303" pitchFamily="18" charset="0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304843009"/>
      </p:ext>
    </p:extLst>
  </p:cSld>
  <p:clrMapOvr>
    <a:masterClrMapping/>
  </p:clrMapOvr>
</p:sld>
</file>

<file path=ppt/theme/theme1.xml><?xml version="1.0" encoding="utf-8"?>
<a:theme xmlns:a="http://schemas.openxmlformats.org/drawingml/2006/main" name="Drago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C5B8F5E21295458EB97A4FE9E57FEC" ma:contentTypeVersion="11" ma:contentTypeDescription="Create a new document." ma:contentTypeScope="" ma:versionID="db031d7658a9c8683a6b54576e62edcf">
  <xsd:schema xmlns:xsd="http://www.w3.org/2001/XMLSchema" xmlns:xs="http://www.w3.org/2001/XMLSchema" xmlns:p="http://schemas.microsoft.com/office/2006/metadata/properties" xmlns:ns2="0a1a73e0-ff8e-4b69-a87a-db068b5939ac" xmlns:ns3="421c600a-ed77-4dc1-b7b8-34a3a797160f" targetNamespace="http://schemas.microsoft.com/office/2006/metadata/properties" ma:root="true" ma:fieldsID="e6e000bbf5c2935b66971cac19e123ad" ns2:_="" ns3:_="">
    <xsd:import namespace="0a1a73e0-ff8e-4b69-a87a-db068b5939ac"/>
    <xsd:import namespace="421c600a-ed77-4dc1-b7b8-34a3a79716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a73e0-ff8e-4b69-a87a-db068b593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688d343-e684-46db-b94f-a4cae8ed1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c600a-ed77-4dc1-b7b8-34a3a797160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a416e56-4122-48ea-81ba-d7552701cc79}" ma:internalName="TaxCatchAll" ma:showField="CatchAllData" ma:web="421c600a-ed77-4dc1-b7b8-34a3a79716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1a73e0-ff8e-4b69-a87a-db068b5939ac">
      <Terms xmlns="http://schemas.microsoft.com/office/infopath/2007/PartnerControls"/>
    </lcf76f155ced4ddcb4097134ff3c332f>
    <TaxCatchAll xmlns="421c600a-ed77-4dc1-b7b8-34a3a797160f" xsi:nil="true"/>
  </documentManagement>
</p:properties>
</file>

<file path=customXml/itemProps1.xml><?xml version="1.0" encoding="utf-8"?>
<ds:datastoreItem xmlns:ds="http://schemas.openxmlformats.org/officeDocument/2006/customXml" ds:itemID="{1A05FE46-9853-4F79-9446-454EAB1B32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B8407A-6D39-46AE-BFC3-2B7293ABE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1a73e0-ff8e-4b69-a87a-db068b5939ac"/>
    <ds:schemaRef ds:uri="421c600a-ed77-4dc1-b7b8-34a3a79716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62687B-0A8F-42F3-9BC1-5CFBA724E275}">
  <ds:schemaRefs>
    <ds:schemaRef ds:uri="http://schemas.microsoft.com/office/2006/metadata/properties"/>
    <ds:schemaRef ds:uri="http://schemas.microsoft.com/office/infopath/2007/PartnerControls"/>
    <ds:schemaRef ds:uri="0a1a73e0-ff8e-4b69-a87a-db068b5939ac"/>
    <ds:schemaRef ds:uri="421c600a-ed77-4dc1-b7b8-34a3a797160f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102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Dragon 5</vt:lpstr>
      <vt:lpstr>PowerPoint Presentation</vt:lpstr>
      <vt:lpstr>INTRODUCTION</vt:lpstr>
      <vt:lpstr>PowerPoint Presentation</vt:lpstr>
      <vt:lpstr>KEY RESULTS </vt:lpstr>
      <vt:lpstr>SUMMARY &amp; CONCLUSIONS</vt:lpstr>
      <vt:lpstr>PowerPoint Presentation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Fabrizio Ramoino</dc:creator>
  <cp:lastModifiedBy>Irene Renis</cp:lastModifiedBy>
  <cp:revision>19</cp:revision>
  <dcterms:created xsi:type="dcterms:W3CDTF">2022-09-15T07:52:07Z</dcterms:created>
  <dcterms:modified xsi:type="dcterms:W3CDTF">2023-07-26T13:35:20Z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0x010100EDC5B8F5E21295458EB97A4FE9E57FEC</vt:lpwstr>
  </property>
</Properties>
</file>