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sldIdLst>
    <p:sldId id="264" r:id="rId5"/>
    <p:sldId id="259" r:id="rId6"/>
    <p:sldId id="257" r:id="rId7"/>
    <p:sldId id="258"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Renis" userId="ca60230e-d307-4eb1-9297-c82b169d5132" providerId="ADAL" clId="{9542B19E-7912-493B-BEBC-468E843E973E}"/>
    <pc:docChg chg="custSel addSld delSld modSld modMainMaster">
      <pc:chgData name="Irene Renis" userId="ca60230e-d307-4eb1-9297-c82b169d5132" providerId="ADAL" clId="{9542B19E-7912-493B-BEBC-468E843E973E}" dt="2023-07-26T14:02:23.874" v="64" actId="1038"/>
      <pc:docMkLst>
        <pc:docMk/>
      </pc:docMkLst>
      <pc:sldChg chg="addSp delSp modSp del mod setBg chgLayout">
        <pc:chgData name="Irene Renis" userId="ca60230e-d307-4eb1-9297-c82b169d5132" providerId="ADAL" clId="{9542B19E-7912-493B-BEBC-468E843E973E}" dt="2023-07-26T13:39:27.114" v="35" actId="2696"/>
        <pc:sldMkLst>
          <pc:docMk/>
          <pc:sldMk cId="326780127" sldId="256"/>
        </pc:sldMkLst>
        <pc:spChg chg="add del mod ord">
          <ac:chgData name="Irene Renis" userId="ca60230e-d307-4eb1-9297-c82b169d5132" providerId="ADAL" clId="{9542B19E-7912-493B-BEBC-468E843E973E}" dt="2023-07-26T13:38:09.900" v="7" actId="700"/>
          <ac:spMkLst>
            <pc:docMk/>
            <pc:sldMk cId="326780127" sldId="256"/>
            <ac:spMk id="3" creationId="{AF0AB906-5E6F-6F12-48D7-F87F57527974}"/>
          </ac:spMkLst>
        </pc:spChg>
        <pc:spChg chg="add del mod ord">
          <ac:chgData name="Irene Renis" userId="ca60230e-d307-4eb1-9297-c82b169d5132" providerId="ADAL" clId="{9542B19E-7912-493B-BEBC-468E843E973E}" dt="2023-07-26T13:38:09.900" v="7" actId="700"/>
          <ac:spMkLst>
            <pc:docMk/>
            <pc:sldMk cId="326780127" sldId="256"/>
            <ac:spMk id="4" creationId="{EE5FAA51-8EB8-FFD4-38E8-756118D16A3E}"/>
          </ac:spMkLst>
        </pc:spChg>
        <pc:spChg chg="add mod ord">
          <ac:chgData name="Irene Renis" userId="ca60230e-d307-4eb1-9297-c82b169d5132" providerId="ADAL" clId="{9542B19E-7912-493B-BEBC-468E843E973E}" dt="2023-07-26T13:38:09.900" v="7" actId="700"/>
          <ac:spMkLst>
            <pc:docMk/>
            <pc:sldMk cId="326780127" sldId="256"/>
            <ac:spMk id="5" creationId="{BD665035-7ECE-7EC0-E585-204A7C49C3A0}"/>
          </ac:spMkLst>
        </pc:spChg>
        <pc:spChg chg="add mod ord">
          <ac:chgData name="Irene Renis" userId="ca60230e-d307-4eb1-9297-c82b169d5132" providerId="ADAL" clId="{9542B19E-7912-493B-BEBC-468E843E973E}" dt="2023-07-26T13:38:09.900" v="7" actId="700"/>
          <ac:spMkLst>
            <pc:docMk/>
            <pc:sldMk cId="326780127" sldId="256"/>
            <ac:spMk id="6" creationId="{A81E3AF4-767A-46DE-EDD6-22F721BEBABA}"/>
          </ac:spMkLst>
        </pc:spChg>
      </pc:sldChg>
      <pc:sldChg chg="modSp mod setBg">
        <pc:chgData name="Irene Renis" userId="ca60230e-d307-4eb1-9297-c82b169d5132" providerId="ADAL" clId="{9542B19E-7912-493B-BEBC-468E843E973E}" dt="2023-07-26T14:01:35.234" v="56" actId="255"/>
        <pc:sldMkLst>
          <pc:docMk/>
          <pc:sldMk cId="431337515" sldId="257"/>
        </pc:sldMkLst>
        <pc:spChg chg="mod">
          <ac:chgData name="Irene Renis" userId="ca60230e-d307-4eb1-9297-c82b169d5132" providerId="ADAL" clId="{9542B19E-7912-493B-BEBC-468E843E973E}" dt="2023-07-26T14:01:35.234" v="56" actId="255"/>
          <ac:spMkLst>
            <pc:docMk/>
            <pc:sldMk cId="431337515" sldId="257"/>
            <ac:spMk id="7" creationId="{00000000-0000-0000-0000-000000000000}"/>
          </ac:spMkLst>
        </pc:spChg>
      </pc:sldChg>
      <pc:sldChg chg="modSp mod">
        <pc:chgData name="Irene Renis" userId="ca60230e-d307-4eb1-9297-c82b169d5132" providerId="ADAL" clId="{9542B19E-7912-493B-BEBC-468E843E973E}" dt="2023-07-26T14:02:23.874" v="64" actId="1038"/>
        <pc:sldMkLst>
          <pc:docMk/>
          <pc:sldMk cId="1208080150" sldId="258"/>
        </pc:sldMkLst>
        <pc:spChg chg="mod">
          <ac:chgData name="Irene Renis" userId="ca60230e-d307-4eb1-9297-c82b169d5132" providerId="ADAL" clId="{9542B19E-7912-493B-BEBC-468E843E973E}" dt="2023-07-26T14:02:23.874" v="64" actId="1038"/>
          <ac:spMkLst>
            <pc:docMk/>
            <pc:sldMk cId="1208080150" sldId="258"/>
            <ac:spMk id="2" creationId="{00000000-0000-0000-0000-000000000000}"/>
          </ac:spMkLst>
        </pc:spChg>
      </pc:sldChg>
      <pc:sldChg chg="modSp mod setBg">
        <pc:chgData name="Irene Renis" userId="ca60230e-d307-4eb1-9297-c82b169d5132" providerId="ADAL" clId="{9542B19E-7912-493B-BEBC-468E843E973E}" dt="2023-07-26T14:01:07.291" v="47" actId="20577"/>
        <pc:sldMkLst>
          <pc:docMk/>
          <pc:sldMk cId="726348079" sldId="259"/>
        </pc:sldMkLst>
        <pc:spChg chg="mod">
          <ac:chgData name="Irene Renis" userId="ca60230e-d307-4eb1-9297-c82b169d5132" providerId="ADAL" clId="{9542B19E-7912-493B-BEBC-468E843E973E}" dt="2023-07-26T14:01:07.291" v="47" actId="20577"/>
          <ac:spMkLst>
            <pc:docMk/>
            <pc:sldMk cId="726348079" sldId="259"/>
            <ac:spMk id="2" creationId="{00000000-0000-0000-0000-000000000000}"/>
          </ac:spMkLst>
        </pc:spChg>
      </pc:sldChg>
      <pc:sldChg chg="new del">
        <pc:chgData name="Irene Renis" userId="ca60230e-d307-4eb1-9297-c82b169d5132" providerId="ADAL" clId="{9542B19E-7912-493B-BEBC-468E843E973E}" dt="2023-07-26T13:39:30.864" v="36" actId="2696"/>
        <pc:sldMkLst>
          <pc:docMk/>
          <pc:sldMk cId="2492684218" sldId="263"/>
        </pc:sldMkLst>
      </pc:sldChg>
      <pc:sldChg chg="addSp delSp modSp new mod">
        <pc:chgData name="Irene Renis" userId="ca60230e-d307-4eb1-9297-c82b169d5132" providerId="ADAL" clId="{9542B19E-7912-493B-BEBC-468E843E973E}" dt="2023-07-26T13:40:06.409" v="38" actId="255"/>
        <pc:sldMkLst>
          <pc:docMk/>
          <pc:sldMk cId="2223309898" sldId="264"/>
        </pc:sldMkLst>
        <pc:spChg chg="del">
          <ac:chgData name="Irene Renis" userId="ca60230e-d307-4eb1-9297-c82b169d5132" providerId="ADAL" clId="{9542B19E-7912-493B-BEBC-468E843E973E}" dt="2023-07-26T13:39:18.708" v="33" actId="478"/>
          <ac:spMkLst>
            <pc:docMk/>
            <pc:sldMk cId="2223309898" sldId="264"/>
            <ac:spMk id="2" creationId="{5768E68A-72CC-B1E3-B2A0-A29272A9FE66}"/>
          </ac:spMkLst>
        </pc:spChg>
        <pc:spChg chg="del">
          <ac:chgData name="Irene Renis" userId="ca60230e-d307-4eb1-9297-c82b169d5132" providerId="ADAL" clId="{9542B19E-7912-493B-BEBC-468E843E973E}" dt="2023-07-26T13:39:21.197" v="34" actId="478"/>
          <ac:spMkLst>
            <pc:docMk/>
            <pc:sldMk cId="2223309898" sldId="264"/>
            <ac:spMk id="3" creationId="{DE205AF2-8B0F-8CE6-4EFF-44F7F172B6BF}"/>
          </ac:spMkLst>
        </pc:spChg>
        <pc:spChg chg="add mod">
          <ac:chgData name="Irene Renis" userId="ca60230e-d307-4eb1-9297-c82b169d5132" providerId="ADAL" clId="{9542B19E-7912-493B-BEBC-468E843E973E}" dt="2023-07-26T13:40:06.409" v="38" actId="255"/>
          <ac:spMkLst>
            <pc:docMk/>
            <pc:sldMk cId="2223309898" sldId="264"/>
            <ac:spMk id="4" creationId="{1A91D28D-C3A3-72B3-0545-E50C5CBA5C04}"/>
          </ac:spMkLst>
        </pc:spChg>
      </pc:sldChg>
      <pc:sldMasterChg chg="mod setBg modSldLayout">
        <pc:chgData name="Irene Renis" userId="ca60230e-d307-4eb1-9297-c82b169d5132" providerId="ADAL" clId="{9542B19E-7912-493B-BEBC-468E843E973E}" dt="2023-07-26T13:38:51.449" v="29"/>
        <pc:sldMasterMkLst>
          <pc:docMk/>
          <pc:sldMasterMk cId="2745718355" sldId="2147483667"/>
        </pc:sldMasterMkLst>
        <pc:sldLayoutChg chg="setBg">
          <pc:chgData name="Irene Renis" userId="ca60230e-d307-4eb1-9297-c82b169d5132" providerId="ADAL" clId="{9542B19E-7912-493B-BEBC-468E843E973E}" dt="2023-07-26T13:38:51.449" v="29"/>
          <pc:sldLayoutMkLst>
            <pc:docMk/>
            <pc:sldMasterMk cId="2745718355" sldId="2147483667"/>
            <pc:sldLayoutMk cId="960517387" sldId="2147483652"/>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579865085" sldId="2147483665"/>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909790368" sldId="2147483666"/>
          </pc:sldLayoutMkLst>
        </pc:sldLayoutChg>
        <pc:sldLayoutChg chg="addSp modSp mod setBg">
          <pc:chgData name="Irene Renis" userId="ca60230e-d307-4eb1-9297-c82b169d5132" providerId="ADAL" clId="{9542B19E-7912-493B-BEBC-468E843E973E}" dt="2023-07-26T13:38:51.449" v="29"/>
          <pc:sldLayoutMkLst>
            <pc:docMk/>
            <pc:sldMasterMk cId="2745718355" sldId="2147483667"/>
            <pc:sldLayoutMk cId="3762537061" sldId="2147483668"/>
          </pc:sldLayoutMkLst>
          <pc:picChg chg="add mod ord">
            <ac:chgData name="Irene Renis" userId="ca60230e-d307-4eb1-9297-c82b169d5132" providerId="ADAL" clId="{9542B19E-7912-493B-BEBC-468E843E973E}" dt="2023-07-26T13:37:51.103" v="5" actId="167"/>
            <ac:picMkLst>
              <pc:docMk/>
              <pc:sldMasterMk cId="2745718355" sldId="2147483667"/>
              <pc:sldLayoutMk cId="3762537061" sldId="2147483668"/>
              <ac:picMk id="8" creationId="{1A835A47-66DE-2A81-3040-C12B9B5D9A3D}"/>
            </ac:picMkLst>
          </pc:picChg>
        </pc:sldLayoutChg>
        <pc:sldLayoutChg chg="setBg">
          <pc:chgData name="Irene Renis" userId="ca60230e-d307-4eb1-9297-c82b169d5132" providerId="ADAL" clId="{9542B19E-7912-493B-BEBC-468E843E973E}" dt="2023-07-26T13:38:51.449" v="29"/>
          <pc:sldLayoutMkLst>
            <pc:docMk/>
            <pc:sldMasterMk cId="2745718355" sldId="2147483667"/>
            <pc:sldLayoutMk cId="3478967489" sldId="2147483669"/>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3316553322" sldId="2147483670"/>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11896846" sldId="2147483671"/>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591725691" sldId="2147483672"/>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2522293169" sldId="2147483673"/>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174817767" sldId="2147483674"/>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2236848535" sldId="2147483675"/>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602353642" sldId="2147483676"/>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2248253974" sldId="2147483677"/>
          </pc:sldLayoutMkLst>
        </pc:sldLayoutChg>
        <pc:sldLayoutChg chg="setBg">
          <pc:chgData name="Irene Renis" userId="ca60230e-d307-4eb1-9297-c82b169d5132" providerId="ADAL" clId="{9542B19E-7912-493B-BEBC-468E843E973E}" dt="2023-07-26T13:38:51.449" v="29"/>
          <pc:sldLayoutMkLst>
            <pc:docMk/>
            <pc:sldMasterMk cId="2745718355" sldId="2147483667"/>
            <pc:sldLayoutMk cId="3104854353" sldId="2147483678"/>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close-up of a planet&#10;&#10;Description automatically generated">
            <a:extLst>
              <a:ext uri="{FF2B5EF4-FFF2-40B4-BE49-F238E27FC236}">
                <a16:creationId xmlns:a16="http://schemas.microsoft.com/office/drawing/2014/main" id="{1A835A47-66DE-2A81-3040-C12B9B5D9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89DED9-061E-1C4D-41ED-2707AA57C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39F9E-6831-1760-4384-C2E21E848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6916D2-7EAC-4836-73DE-701CB1AC7516}"/>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5" name="Footer Placeholder 4">
            <a:extLst>
              <a:ext uri="{FF2B5EF4-FFF2-40B4-BE49-F238E27FC236}">
                <a16:creationId xmlns:a16="http://schemas.microsoft.com/office/drawing/2014/main" id="{B15523C7-6E9A-A534-C613-422F09FBC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69AE5-D8F8-CCF6-2CCA-02CC23377F76}"/>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376253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FC47-A5C1-F1DC-6607-7C5567F99E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BFCA60-F192-1AD1-D16B-FADD70A060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F499EE-7B5B-87FB-317E-A35162A479CF}"/>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5" name="Footer Placeholder 4">
            <a:extLst>
              <a:ext uri="{FF2B5EF4-FFF2-40B4-BE49-F238E27FC236}">
                <a16:creationId xmlns:a16="http://schemas.microsoft.com/office/drawing/2014/main" id="{4AC187E3-4D57-E100-5454-3997ABEE0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02A31-41DB-6384-20D1-676FC343C924}"/>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224825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0FDA8-0CB5-413F-1093-A0965158D5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56AE3-FB0F-5B51-0A63-81A8A71656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E6BF44-E91D-C9DD-CD20-B91704B1A418}"/>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5" name="Footer Placeholder 4">
            <a:extLst>
              <a:ext uri="{FF2B5EF4-FFF2-40B4-BE49-F238E27FC236}">
                <a16:creationId xmlns:a16="http://schemas.microsoft.com/office/drawing/2014/main" id="{4FB5E2EC-102A-0755-D3F1-F229CC24A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D81E53-AD79-0D90-7EA2-CB52CF59F3A8}"/>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310485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C7E2-190C-965B-89A5-9F99B1044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604522-821E-BD9A-66CE-6BBCB49A784A}"/>
              </a:ext>
            </a:extLst>
          </p:cNvPr>
          <p:cNvSpPr>
            <a:spLocks noGrp="1"/>
          </p:cNvSpPr>
          <p:nvPr>
            <p:ph type="dt" sz="half" idx="10"/>
          </p:nvPr>
        </p:nvSpPr>
        <p:spPr/>
        <p:txBody>
          <a:bodyPr/>
          <a:lstStyle/>
          <a:p>
            <a:fld id="{FAF83826-77CC-4FB4-A46C-876A77E6F18C}" type="datetimeFigureOut">
              <a:rPr lang="en-GB" smtClean="0"/>
              <a:t>26/07/2023</a:t>
            </a:fld>
            <a:endParaRPr lang="en-GB"/>
          </a:p>
        </p:txBody>
      </p:sp>
      <p:sp>
        <p:nvSpPr>
          <p:cNvPr id="4" name="Footer Placeholder 3">
            <a:extLst>
              <a:ext uri="{FF2B5EF4-FFF2-40B4-BE49-F238E27FC236}">
                <a16:creationId xmlns:a16="http://schemas.microsoft.com/office/drawing/2014/main" id="{2D0D0CED-DA71-DA54-9B0F-DBD9C6A445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7620F9-97D3-7AB6-0838-2B13496519E4}"/>
              </a:ext>
            </a:extLst>
          </p:cNvPr>
          <p:cNvSpPr>
            <a:spLocks noGrp="1"/>
          </p:cNvSpPr>
          <p:nvPr>
            <p:ph type="sldNum" sz="quarter" idx="12"/>
          </p:nvPr>
        </p:nvSpPr>
        <p:spPr/>
        <p:txBody>
          <a:bodyPr/>
          <a:lstStyle/>
          <a:p>
            <a:fld id="{C8E4C815-EC8F-4779-B236-FBA81EFC050C}" type="slidenum">
              <a:rPr lang="en-GB" smtClean="0"/>
              <a:t>‹#›</a:t>
            </a:fld>
            <a:endParaRPr lang="en-GB"/>
          </a:p>
        </p:txBody>
      </p:sp>
    </p:spTree>
    <p:extLst>
      <p:ext uri="{BB962C8B-B14F-4D97-AF65-F5344CB8AC3E}">
        <p14:creationId xmlns:p14="http://schemas.microsoft.com/office/powerpoint/2010/main" val="57986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DF9F-96DA-EC46-937D-63FEC590D0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1A009A-B2E0-17EA-ED67-0724685084A6}"/>
              </a:ext>
            </a:extLst>
          </p:cNvPr>
          <p:cNvSpPr>
            <a:spLocks noGrp="1"/>
          </p:cNvSpPr>
          <p:nvPr>
            <p:ph type="dt" sz="half" idx="10"/>
          </p:nvPr>
        </p:nvSpPr>
        <p:spPr/>
        <p:txBody>
          <a:bodyPr/>
          <a:lstStyle/>
          <a:p>
            <a:fld id="{FAF83826-77CC-4FB4-A46C-876A77E6F18C}" type="datetimeFigureOut">
              <a:rPr lang="en-GB" smtClean="0"/>
              <a:t>26/07/2023</a:t>
            </a:fld>
            <a:endParaRPr lang="en-GB"/>
          </a:p>
        </p:txBody>
      </p:sp>
      <p:sp>
        <p:nvSpPr>
          <p:cNvPr id="4" name="Footer Placeholder 3">
            <a:extLst>
              <a:ext uri="{FF2B5EF4-FFF2-40B4-BE49-F238E27FC236}">
                <a16:creationId xmlns:a16="http://schemas.microsoft.com/office/drawing/2014/main" id="{CA43A202-A193-4454-5988-05E4489BD3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1FF79C-C92F-FAE5-4063-992A316F1A8D}"/>
              </a:ext>
            </a:extLst>
          </p:cNvPr>
          <p:cNvSpPr>
            <a:spLocks noGrp="1"/>
          </p:cNvSpPr>
          <p:nvPr>
            <p:ph type="sldNum" sz="quarter" idx="12"/>
          </p:nvPr>
        </p:nvSpPr>
        <p:spPr/>
        <p:txBody>
          <a:bodyPr/>
          <a:lstStyle/>
          <a:p>
            <a:fld id="{C8E4C815-EC8F-4779-B236-FBA81EFC050C}" type="slidenum">
              <a:rPr lang="en-GB" smtClean="0"/>
              <a:t>‹#›</a:t>
            </a:fld>
            <a:endParaRPr lang="en-GB"/>
          </a:p>
        </p:txBody>
      </p:sp>
    </p:spTree>
    <p:extLst>
      <p:ext uri="{BB962C8B-B14F-4D97-AF65-F5344CB8AC3E}">
        <p14:creationId xmlns:p14="http://schemas.microsoft.com/office/powerpoint/2010/main" val="90979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9B53707D-D501-DE19-E982-40E8393990D8}"/>
              </a:ext>
            </a:extLst>
          </p:cNvPr>
          <p:cNvSpPr>
            <a:spLocks noGrp="1"/>
          </p:cNvSpPr>
          <p:nvPr>
            <p:ph type="dt" sz="half" idx="10"/>
          </p:nvPr>
        </p:nvSpPr>
        <p:spPr/>
        <p:txBody>
          <a:bodyPr/>
          <a:lstStyle/>
          <a:p>
            <a:fld id="{FAF83826-77CC-4FB4-A46C-876A77E6F18C}" type="datetimeFigureOut">
              <a:rPr lang="en-GB" smtClean="0"/>
              <a:t>26/07/2023</a:t>
            </a:fld>
            <a:endParaRPr lang="en-GB"/>
          </a:p>
        </p:txBody>
      </p:sp>
      <p:sp>
        <p:nvSpPr>
          <p:cNvPr id="9" name="Footer Placeholder 8">
            <a:extLst>
              <a:ext uri="{FF2B5EF4-FFF2-40B4-BE49-F238E27FC236}">
                <a16:creationId xmlns:a16="http://schemas.microsoft.com/office/drawing/2014/main" id="{C188D5FE-FF5F-E992-7059-BB418A76B866}"/>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B55B141C-D02B-1F36-1AFF-2750885A946A}"/>
              </a:ext>
            </a:extLst>
          </p:cNvPr>
          <p:cNvSpPr>
            <a:spLocks noGrp="1"/>
          </p:cNvSpPr>
          <p:nvPr>
            <p:ph type="sldNum" sz="quarter" idx="12"/>
          </p:nvPr>
        </p:nvSpPr>
        <p:spPr/>
        <p:txBody>
          <a:bodyPr/>
          <a:lstStyle/>
          <a:p>
            <a:fld id="{C8E4C815-EC8F-4779-B236-FBA81EFC050C}" type="slidenum">
              <a:rPr lang="en-GB" smtClean="0"/>
              <a:t>‹#›</a:t>
            </a:fld>
            <a:endParaRPr lang="en-GB"/>
          </a:p>
        </p:txBody>
      </p:sp>
      <p:sp>
        <p:nvSpPr>
          <p:cNvPr id="11" name="Title 10">
            <a:extLst>
              <a:ext uri="{FF2B5EF4-FFF2-40B4-BE49-F238E27FC236}">
                <a16:creationId xmlns:a16="http://schemas.microsoft.com/office/drawing/2014/main" id="{D69F5B4A-2F11-2237-8DC1-5AD1AA4804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6051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5CE9-979F-1280-702C-9E9B39E4EB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43F54-FE2A-CDA5-7734-FFD60FE5D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04E13-2C9C-915C-2F7F-0921DC5EF731}"/>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5" name="Footer Placeholder 4">
            <a:extLst>
              <a:ext uri="{FF2B5EF4-FFF2-40B4-BE49-F238E27FC236}">
                <a16:creationId xmlns:a16="http://schemas.microsoft.com/office/drawing/2014/main" id="{21AF1B33-5834-CCF2-EC78-31902C38F4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25DA6-768E-F4A6-06B6-ABEF69D3F613}"/>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347896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0B4E-2626-3990-25F9-768B7C0B2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B75404-A080-EEBD-BFD3-ACA9CAC57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5AE4D6-F070-57CB-53CA-8432CBF24F01}"/>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5" name="Footer Placeholder 4">
            <a:extLst>
              <a:ext uri="{FF2B5EF4-FFF2-40B4-BE49-F238E27FC236}">
                <a16:creationId xmlns:a16="http://schemas.microsoft.com/office/drawing/2014/main" id="{A84CF34E-0566-7970-55DC-B9A35F4C5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BB1D2-1F9F-CE4B-AA0B-84ABAD692BE1}"/>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331655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B755-492C-A744-0153-4CD35D82DB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7D1028-329A-84BF-060D-A0FE52FE4D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CD37DB-6A6F-7122-0ED2-DD7FF6D24C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CA68A-69FD-32F1-D4E7-DDB01FA599E0}"/>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6" name="Footer Placeholder 5">
            <a:extLst>
              <a:ext uri="{FF2B5EF4-FFF2-40B4-BE49-F238E27FC236}">
                <a16:creationId xmlns:a16="http://schemas.microsoft.com/office/drawing/2014/main" id="{4A999839-7F18-08EF-05CE-173A3FD47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C27592-3A28-9ED4-A2FE-0EEECE352918}"/>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118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8CCF-5E38-D9E8-6E89-717E49BA15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859930-CC07-5820-E56D-AB9B150CA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4AD3BC-EAEA-B70F-5ECA-5E224A0BA4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881631-BDC9-7245-8E2F-65E205E80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09940-CAC6-5BC1-2E4C-B3348B795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349888-A017-DDC5-0309-20264EFB9B67}"/>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8" name="Footer Placeholder 7">
            <a:extLst>
              <a:ext uri="{FF2B5EF4-FFF2-40B4-BE49-F238E27FC236}">
                <a16:creationId xmlns:a16="http://schemas.microsoft.com/office/drawing/2014/main" id="{127D2C87-CBDA-916B-0EE1-A123082496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8C9BAC-D182-5D31-5B8B-A95526206E9B}"/>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59172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3515-E62B-9375-43DA-F89F132776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660918-6C9A-5000-0EE4-099F279CDDE4}"/>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4" name="Footer Placeholder 3">
            <a:extLst>
              <a:ext uri="{FF2B5EF4-FFF2-40B4-BE49-F238E27FC236}">
                <a16:creationId xmlns:a16="http://schemas.microsoft.com/office/drawing/2014/main" id="{C4817D0F-78D9-6277-FE35-0B1F83DCB5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43462B-AACE-D913-5644-668219BDB44E}"/>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252229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E9CA3-A879-A968-58C9-7F2E7B8405E6}"/>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3" name="Footer Placeholder 2">
            <a:extLst>
              <a:ext uri="{FF2B5EF4-FFF2-40B4-BE49-F238E27FC236}">
                <a16:creationId xmlns:a16="http://schemas.microsoft.com/office/drawing/2014/main" id="{5D7895DD-46B3-5CF7-EBAE-295777B610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567CD4-3AFD-1107-24EA-7A090C58C6DB}"/>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17481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2E71-D30F-64FC-B5D6-2D75AED6A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E007F8-6B3D-086E-324E-99A7FBF5C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033AED-D7C6-AF1E-751C-E45D4029A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CC81D-873F-FB7E-AF3B-965933EC7A55}"/>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6" name="Footer Placeholder 5">
            <a:extLst>
              <a:ext uri="{FF2B5EF4-FFF2-40B4-BE49-F238E27FC236}">
                <a16:creationId xmlns:a16="http://schemas.microsoft.com/office/drawing/2014/main" id="{49C6323E-AB93-4FEF-8C18-0BE8BADD7E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2178C-F9AA-3E7C-BA2B-96551269903A}"/>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22368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C055-BE54-44F5-0CBC-FE6BA0785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6BDF80-9F19-3422-EB0C-FB737479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ECFA9C-57B5-DE44-F551-EBE5FEA45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DF31C-9764-EBF3-198A-F2E475501179}"/>
              </a:ext>
            </a:extLst>
          </p:cNvPr>
          <p:cNvSpPr>
            <a:spLocks noGrp="1"/>
          </p:cNvSpPr>
          <p:nvPr>
            <p:ph type="dt" sz="half" idx="10"/>
          </p:nvPr>
        </p:nvSpPr>
        <p:spPr/>
        <p:txBody>
          <a:bodyPr/>
          <a:lstStyle/>
          <a:p>
            <a:fld id="{2EAA16E3-795F-45E0-9D97-DCD9AE9334D9}" type="datetimeFigureOut">
              <a:rPr lang="en-GB" smtClean="0"/>
              <a:t>26/07/2023</a:t>
            </a:fld>
            <a:endParaRPr lang="en-GB"/>
          </a:p>
        </p:txBody>
      </p:sp>
      <p:sp>
        <p:nvSpPr>
          <p:cNvPr id="6" name="Footer Placeholder 5">
            <a:extLst>
              <a:ext uri="{FF2B5EF4-FFF2-40B4-BE49-F238E27FC236}">
                <a16:creationId xmlns:a16="http://schemas.microsoft.com/office/drawing/2014/main" id="{D89B031A-8D2B-8061-78DF-F1EAA58A12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564989-FBE3-6907-3274-8D691B9F4FA4}"/>
              </a:ext>
            </a:extLst>
          </p:cNvPr>
          <p:cNvSpPr>
            <a:spLocks noGrp="1"/>
          </p:cNvSpPr>
          <p:nvPr>
            <p:ph type="sldNum" sz="quarter" idx="12"/>
          </p:nvPr>
        </p:nvSpPr>
        <p:spPr/>
        <p:txBody>
          <a:bodyPr/>
          <a:lstStyle/>
          <a:p>
            <a:fld id="{7AFA65A1-D7AA-46B1-ADAC-7B02D15DF12D}" type="slidenum">
              <a:rPr lang="en-GB" smtClean="0"/>
              <a:t>‹#›</a:t>
            </a:fld>
            <a:endParaRPr lang="en-GB"/>
          </a:p>
        </p:txBody>
      </p:sp>
    </p:spTree>
    <p:extLst>
      <p:ext uri="{BB962C8B-B14F-4D97-AF65-F5344CB8AC3E}">
        <p14:creationId xmlns:p14="http://schemas.microsoft.com/office/powerpoint/2010/main" val="60235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F8569-E522-BA20-B6E5-BDF969376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3569E2-5023-508F-495B-F993BC278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70FA4-32FC-A7BA-EA4F-FFDE1A22D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A16E3-795F-45E0-9D97-DCD9AE9334D9}" type="datetimeFigureOut">
              <a:rPr lang="en-GB" smtClean="0"/>
              <a:t>26/07/2023</a:t>
            </a:fld>
            <a:endParaRPr lang="en-GB"/>
          </a:p>
        </p:txBody>
      </p:sp>
      <p:sp>
        <p:nvSpPr>
          <p:cNvPr id="5" name="Footer Placeholder 4">
            <a:extLst>
              <a:ext uri="{FF2B5EF4-FFF2-40B4-BE49-F238E27FC236}">
                <a16:creationId xmlns:a16="http://schemas.microsoft.com/office/drawing/2014/main" id="{E0E3CB3B-6B44-8FEC-7F81-75307922F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C03714-7FF8-2FD4-9D6E-3628BFB73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A65A1-D7AA-46B1-ADAC-7B02D15DF12D}" type="slidenum">
              <a:rPr lang="en-GB" smtClean="0"/>
              <a:t>‹#›</a:t>
            </a:fld>
            <a:endParaRPr lang="en-GB"/>
          </a:p>
        </p:txBody>
      </p:sp>
      <p:pic>
        <p:nvPicPr>
          <p:cNvPr id="8" name="Picture 7">
            <a:extLst>
              <a:ext uri="{FF2B5EF4-FFF2-40B4-BE49-F238E27FC236}">
                <a16:creationId xmlns:a16="http://schemas.microsoft.com/office/drawing/2014/main" id="{3D7221A9-6E97-A3F0-DB85-778465440EC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25431"/>
            <a:ext cx="12192000" cy="1009650"/>
          </a:xfrm>
          <a:prstGeom prst="rect">
            <a:avLst/>
          </a:prstGeom>
        </p:spPr>
      </p:pic>
    </p:spTree>
    <p:extLst>
      <p:ext uri="{BB962C8B-B14F-4D97-AF65-F5344CB8AC3E}">
        <p14:creationId xmlns:p14="http://schemas.microsoft.com/office/powerpoint/2010/main" val="27457183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5" r:id="rId12"/>
    <p:sldLayoutId id="2147483666" r:id="rId13"/>
    <p:sldLayoutId id="21474836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91D28D-C3A3-72B3-0545-E50C5CBA5C04}"/>
              </a:ext>
            </a:extLst>
          </p:cNvPr>
          <p:cNvSpPr txBox="1"/>
          <p:nvPr/>
        </p:nvSpPr>
        <p:spPr>
          <a:xfrm>
            <a:off x="2182646" y="1975765"/>
            <a:ext cx="8024648" cy="3970318"/>
          </a:xfrm>
          <a:prstGeom prst="rect">
            <a:avLst/>
          </a:prstGeom>
          <a:noFill/>
        </p:spPr>
        <p:txBody>
          <a:bodyPr wrap="square" lIns="91440" tIns="45720" rIns="91440" bIns="45720" rtlCol="0" anchor="t">
            <a:spAutoFit/>
          </a:bodyPr>
          <a:lstStyle/>
          <a:p>
            <a:pPr algn="ctr">
              <a:lnSpc>
                <a:spcPct val="150000"/>
              </a:lnSpc>
            </a:pPr>
            <a:r>
              <a:rPr lang="en-GB" sz="2800" dirty="0">
                <a:solidFill>
                  <a:srgbClr val="FFFF00"/>
                </a:solidFill>
                <a:latin typeface="Georgia" panose="02040502050405020303" pitchFamily="18" charset="0"/>
              </a:rPr>
              <a:t>2023 DRAGON 5 SYMPOSIUM</a:t>
            </a:r>
          </a:p>
          <a:p>
            <a:pPr algn="ctr">
              <a:lnSpc>
                <a:spcPct val="150000"/>
              </a:lnSpc>
            </a:pPr>
            <a:r>
              <a:rPr lang="en-GB" sz="2800" dirty="0">
                <a:solidFill>
                  <a:schemeClr val="bg1"/>
                </a:solidFill>
                <a:latin typeface="Georgia"/>
              </a:rPr>
              <a:t>3</a:t>
            </a:r>
            <a:r>
              <a:rPr lang="en-GB" sz="2800" baseline="30000" dirty="0">
                <a:solidFill>
                  <a:schemeClr val="bg1"/>
                </a:solidFill>
                <a:latin typeface="Georgia"/>
              </a:rPr>
              <a:t>rd</a:t>
            </a:r>
            <a:r>
              <a:rPr lang="en-GB" sz="2800" dirty="0">
                <a:solidFill>
                  <a:schemeClr val="bg1"/>
                </a:solidFill>
                <a:latin typeface="Georgia"/>
              </a:rPr>
              <a:t> YEAR RESULTS REPORTING </a:t>
            </a:r>
            <a:endParaRPr lang="en-GB" sz="2800" dirty="0">
              <a:solidFill>
                <a:schemeClr val="bg1"/>
              </a:solidFill>
              <a:latin typeface="Georgia" panose="02040502050405020303" pitchFamily="18" charset="0"/>
            </a:endParaRPr>
          </a:p>
          <a:p>
            <a:pPr algn="ctr">
              <a:lnSpc>
                <a:spcPct val="150000"/>
              </a:lnSpc>
            </a:pPr>
            <a:r>
              <a:rPr lang="en-GB" sz="2800" dirty="0">
                <a:solidFill>
                  <a:srgbClr val="FFFF00"/>
                </a:solidFill>
                <a:latin typeface="Georgia" panose="02040502050405020303" pitchFamily="18" charset="0"/>
              </a:rPr>
              <a:t>11-15 SEPTEMBER 2023</a:t>
            </a:r>
          </a:p>
          <a:p>
            <a:pPr algn="ctr">
              <a:lnSpc>
                <a:spcPct val="150000"/>
              </a:lnSpc>
            </a:pPr>
            <a:endParaRPr lang="en-GB" sz="2800" dirty="0">
              <a:solidFill>
                <a:srgbClr val="FFFF00"/>
              </a:solidFill>
              <a:latin typeface="Georgia" panose="02040502050405020303" pitchFamily="18" charset="0"/>
            </a:endParaRPr>
          </a:p>
          <a:p>
            <a:pPr lvl="0" algn="ctr">
              <a:spcBef>
                <a:spcPct val="0"/>
              </a:spcBef>
              <a:defRPr/>
            </a:pPr>
            <a:r>
              <a:rPr lang="en-GB" sz="2800" b="1" cap="all" dirty="0">
                <a:solidFill>
                  <a:schemeClr val="bg1"/>
                </a:solidFill>
                <a:latin typeface="Georgia" panose="02040502050405020303" pitchFamily="18" charset="0"/>
              </a:rPr>
              <a:t>[project ID. </a:t>
            </a:r>
            <a:r>
              <a:rPr lang="en-GB" sz="2800" b="1" cap="all" dirty="0" err="1">
                <a:solidFill>
                  <a:schemeClr val="bg1"/>
                </a:solidFill>
                <a:latin typeface="Georgia" panose="02040502050405020303" pitchFamily="18" charset="0"/>
              </a:rPr>
              <a:t>Xxxxx</a:t>
            </a:r>
            <a:r>
              <a:rPr lang="en-GB" sz="2800" b="1" cap="all" dirty="0">
                <a:solidFill>
                  <a:schemeClr val="bg1"/>
                </a:solidFill>
                <a:latin typeface="Georgia" panose="02040502050405020303" pitchFamily="18" charset="0"/>
              </a:rPr>
              <a:t>]</a:t>
            </a:r>
          </a:p>
          <a:p>
            <a:pPr lvl="0" algn="ctr">
              <a:spcBef>
                <a:spcPct val="0"/>
              </a:spcBef>
              <a:defRPr/>
            </a:pPr>
            <a:endParaRPr lang="en-GB" sz="2800" b="1" cap="all" dirty="0">
              <a:solidFill>
                <a:schemeClr val="bg1"/>
              </a:solidFill>
              <a:latin typeface="Georgia" panose="02040502050405020303" pitchFamily="18" charset="0"/>
            </a:endParaRPr>
          </a:p>
          <a:p>
            <a:pPr lvl="0" algn="ctr">
              <a:spcBef>
                <a:spcPct val="0"/>
              </a:spcBef>
              <a:defRPr/>
            </a:pPr>
            <a:r>
              <a:rPr lang="en-GB" sz="2800" b="1" cap="all" dirty="0">
                <a:solidFill>
                  <a:schemeClr val="bg1"/>
                </a:solidFill>
                <a:latin typeface="Georgia" panose="02040502050405020303" pitchFamily="18" charset="0"/>
              </a:rPr>
              <a:t>[PROJECT TITLE]</a:t>
            </a:r>
            <a:endParaRPr lang="en-GB"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2330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91" y="149772"/>
            <a:ext cx="7937938" cy="733097"/>
          </a:xfrm>
        </p:spPr>
        <p:txBody>
          <a:bodyPr anchor="ctr" anchorCtr="0">
            <a:normAutofit/>
          </a:bodyPr>
          <a:lstStyle/>
          <a:p>
            <a:pPr algn="ctr"/>
            <a:r>
              <a:rPr lang="en-GB" sz="3000" dirty="0">
                <a:solidFill>
                  <a:schemeClr val="bg1"/>
                </a:solidFill>
                <a:latin typeface="Georgia" panose="02040502050405020303" pitchFamily="18" charset="0"/>
              </a:rPr>
              <a:t>Dragon 5   3</a:t>
            </a:r>
            <a:r>
              <a:rPr lang="en-GB" sz="3000" baseline="30000" dirty="0">
                <a:solidFill>
                  <a:schemeClr val="bg1"/>
                </a:solidFill>
                <a:latin typeface="Georgia" panose="02040502050405020303" pitchFamily="18" charset="0"/>
              </a:rPr>
              <a:t>rd</a:t>
            </a:r>
            <a:r>
              <a:rPr lang="en-GB" sz="3000" dirty="0">
                <a:solidFill>
                  <a:schemeClr val="bg1"/>
                </a:solidFill>
                <a:latin typeface="Georgia" panose="02040502050405020303" pitchFamily="18" charset="0"/>
              </a:rPr>
              <a:t> Year Results Project </a:t>
            </a:r>
          </a:p>
        </p:txBody>
      </p:sp>
      <p:sp>
        <p:nvSpPr>
          <p:cNvPr id="3" name="Content Placeholder 2"/>
          <p:cNvSpPr>
            <a:spLocks noGrp="1"/>
          </p:cNvSpPr>
          <p:nvPr>
            <p:ph idx="1"/>
          </p:nvPr>
        </p:nvSpPr>
        <p:spPr>
          <a:xfrm>
            <a:off x="604350" y="1620673"/>
            <a:ext cx="10865064" cy="3897257"/>
          </a:xfrm>
        </p:spPr>
        <p:txBody>
          <a:bodyPr>
            <a:normAutofit lnSpcReduction="10000"/>
          </a:bodyPr>
          <a:lstStyle/>
          <a:p>
            <a:pPr marL="0" lvl="0" indent="0">
              <a:lnSpc>
                <a:spcPct val="100000"/>
              </a:lnSpc>
              <a:spcBef>
                <a:spcPct val="0"/>
              </a:spcBef>
              <a:buNone/>
              <a:defRPr/>
            </a:pPr>
            <a:r>
              <a:rPr lang="en-GB" sz="2000" b="1" cap="all" dirty="0">
                <a:latin typeface="Georgia" panose="02040502050405020303" pitchFamily="18" charset="0"/>
              </a:rPr>
              <a:t>&lt;INSERT DAY &amp; DATE in PROGRAMME&gt;</a:t>
            </a:r>
          </a:p>
          <a:p>
            <a:pPr marL="0" lvl="0" indent="0">
              <a:lnSpc>
                <a:spcPct val="100000"/>
              </a:lnSpc>
              <a:spcBef>
                <a:spcPct val="0"/>
              </a:spcBef>
              <a:buNone/>
              <a:defRPr/>
            </a:pPr>
            <a:br>
              <a:rPr lang="en-GB" sz="2000" b="1" cap="all" dirty="0">
                <a:latin typeface="Georgia" panose="02040502050405020303" pitchFamily="18" charset="0"/>
              </a:rPr>
            </a:br>
            <a:r>
              <a:rPr lang="en-GB" sz="2000" b="1" cap="all" dirty="0">
                <a:latin typeface="Georgia" panose="02040502050405020303" pitchFamily="18" charset="0"/>
              </a:rPr>
              <a:t>ID. </a:t>
            </a:r>
            <a:r>
              <a:rPr lang="en-GB" sz="2000" b="1" cap="all" dirty="0" err="1">
                <a:latin typeface="Georgia" panose="02040502050405020303" pitchFamily="18" charset="0"/>
              </a:rPr>
              <a:t>xxxxx</a:t>
            </a:r>
            <a:r>
              <a:rPr lang="en-GB" sz="2000" b="1" cap="all" dirty="0">
                <a:latin typeface="Georgia" panose="02040502050405020303" pitchFamily="18" charset="0"/>
              </a:rPr>
              <a:t> </a:t>
            </a:r>
          </a:p>
          <a:p>
            <a:pPr marL="0" lvl="0" indent="0">
              <a:lnSpc>
                <a:spcPct val="100000"/>
              </a:lnSpc>
              <a:spcBef>
                <a:spcPct val="0"/>
              </a:spcBef>
              <a:buNone/>
              <a:defRPr/>
            </a:pPr>
            <a:endParaRPr lang="en-GB" sz="2000" b="1" cap="all" dirty="0">
              <a:latin typeface="Georgia" panose="02040502050405020303" pitchFamily="18" charset="0"/>
            </a:endParaRPr>
          </a:p>
          <a:p>
            <a:pPr marL="0" lvl="0" indent="0">
              <a:lnSpc>
                <a:spcPct val="100000"/>
              </a:lnSpc>
              <a:spcBef>
                <a:spcPct val="0"/>
              </a:spcBef>
              <a:buNone/>
              <a:defRPr/>
            </a:pPr>
            <a:r>
              <a:rPr lang="en-GB" sz="2000" b="1" cap="all" dirty="0">
                <a:latin typeface="Georgia" panose="02040502050405020303" pitchFamily="18" charset="0"/>
              </a:rPr>
              <a:t>PROJECT TITLE: </a:t>
            </a:r>
          </a:p>
          <a:p>
            <a:pPr marL="0" lvl="0" indent="0">
              <a:lnSpc>
                <a:spcPct val="100000"/>
              </a:lnSpc>
              <a:spcBef>
                <a:spcPct val="0"/>
              </a:spcBef>
              <a:buNone/>
              <a:defRPr/>
            </a:pPr>
            <a:endParaRPr lang="en-GB" sz="2000" b="1" cap="all" dirty="0">
              <a:latin typeface="Georgia" panose="02040502050405020303" pitchFamily="18" charset="0"/>
            </a:endParaRPr>
          </a:p>
          <a:p>
            <a:pPr marL="0" indent="0">
              <a:buNone/>
            </a:pPr>
            <a:r>
              <a:rPr lang="en-GB" sz="2000" b="1" cap="all" dirty="0">
                <a:latin typeface="Georgia" panose="02040502050405020303" pitchFamily="18" charset="0"/>
              </a:rPr>
              <a:t>principal Investigators: [NAMEs] </a:t>
            </a:r>
          </a:p>
          <a:p>
            <a:pPr marL="0" indent="0">
              <a:buNone/>
            </a:pPr>
            <a:endParaRPr lang="en-GB" sz="2000" b="1" cap="all" dirty="0">
              <a:latin typeface="Georgia" panose="02040502050405020303" pitchFamily="18" charset="0"/>
            </a:endParaRPr>
          </a:p>
          <a:p>
            <a:pPr marL="0" indent="0">
              <a:buNone/>
            </a:pPr>
            <a:r>
              <a:rPr lang="en-GB" sz="2000" b="1" cap="all" dirty="0">
                <a:latin typeface="Georgia" panose="02040502050405020303" pitchFamily="18" charset="0"/>
              </a:rPr>
              <a:t>Co-authors: [names]</a:t>
            </a:r>
          </a:p>
          <a:p>
            <a:pPr marL="0" indent="0">
              <a:buNone/>
            </a:pPr>
            <a:endParaRPr lang="en-GB" sz="2000" b="1" cap="all" dirty="0">
              <a:latin typeface="Georgia" panose="02040502050405020303" pitchFamily="18" charset="0"/>
            </a:endParaRPr>
          </a:p>
          <a:p>
            <a:pPr marL="0" indent="0">
              <a:buNone/>
            </a:pPr>
            <a:r>
              <a:rPr lang="en-GB" sz="2000" b="1" cap="all" dirty="0">
                <a:latin typeface="Georgia" panose="02040502050405020303" pitchFamily="18" charset="0"/>
              </a:rPr>
              <a:t>presented By: [NAME] </a:t>
            </a:r>
          </a:p>
          <a:p>
            <a:pPr marL="0" indent="0">
              <a:buNone/>
            </a:pPr>
            <a:endParaRPr lang="en-GB" dirty="0"/>
          </a:p>
        </p:txBody>
      </p:sp>
    </p:spTree>
    <p:extLst>
      <p:ext uri="{BB962C8B-B14F-4D97-AF65-F5344CB8AC3E}">
        <p14:creationId xmlns:p14="http://schemas.microsoft.com/office/powerpoint/2010/main" val="72634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7B71DC-28BD-4E2F-9E89-C4253A80D80A}"/>
              </a:ext>
            </a:extLst>
          </p:cNvPr>
          <p:cNvSpPr txBox="1">
            <a:spLocks/>
          </p:cNvSpPr>
          <p:nvPr/>
        </p:nvSpPr>
        <p:spPr>
          <a:xfrm>
            <a:off x="905581" y="253030"/>
            <a:ext cx="10108800" cy="565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dirty="0">
              <a:solidFill>
                <a:schemeClr val="bg1"/>
              </a:solidFill>
              <a:latin typeface="Georgia" panose="02040502050405020303" pitchFamily="18" charset="0"/>
            </a:endParaRPr>
          </a:p>
        </p:txBody>
      </p:sp>
      <p:sp>
        <p:nvSpPr>
          <p:cNvPr id="7" name="Title 1"/>
          <p:cNvSpPr>
            <a:spLocks noGrp="1"/>
          </p:cNvSpPr>
          <p:nvPr>
            <p:ph type="title"/>
          </p:nvPr>
        </p:nvSpPr>
        <p:spPr>
          <a:xfrm>
            <a:off x="2017991" y="149772"/>
            <a:ext cx="7937938" cy="733097"/>
          </a:xfrm>
        </p:spPr>
        <p:txBody>
          <a:bodyPr anchor="ctr" anchorCtr="0">
            <a:normAutofit/>
          </a:bodyPr>
          <a:lstStyle/>
          <a:p>
            <a:pPr algn="ctr"/>
            <a:r>
              <a:rPr lang="en-GB" sz="3000" dirty="0">
                <a:solidFill>
                  <a:schemeClr val="bg1"/>
                </a:solidFill>
                <a:latin typeface="Georgia" panose="02040502050405020303" pitchFamily="18" charset="0"/>
              </a:rPr>
              <a:t>Dragon 5   3</a:t>
            </a:r>
            <a:r>
              <a:rPr lang="en-GB" sz="3000" baseline="30000" dirty="0">
                <a:solidFill>
                  <a:schemeClr val="bg1"/>
                </a:solidFill>
                <a:latin typeface="Georgia" panose="02040502050405020303" pitchFamily="18" charset="0"/>
              </a:rPr>
              <a:t>rd</a:t>
            </a:r>
            <a:r>
              <a:rPr lang="en-GB" sz="3000" dirty="0">
                <a:solidFill>
                  <a:schemeClr val="bg1"/>
                </a:solidFill>
                <a:latin typeface="Georgia" panose="02040502050405020303" pitchFamily="18" charset="0"/>
              </a:rPr>
              <a:t> Year Results Reporting </a:t>
            </a:r>
          </a:p>
        </p:txBody>
      </p:sp>
      <p:sp>
        <p:nvSpPr>
          <p:cNvPr id="9" name="TextBox 8"/>
          <p:cNvSpPr txBox="1"/>
          <p:nvPr/>
        </p:nvSpPr>
        <p:spPr>
          <a:xfrm>
            <a:off x="441439" y="1426723"/>
            <a:ext cx="11043740" cy="4401205"/>
          </a:xfrm>
          <a:prstGeom prst="rect">
            <a:avLst/>
          </a:prstGeom>
          <a:noFill/>
        </p:spPr>
        <p:txBody>
          <a:bodyPr wrap="square" rtlCol="0">
            <a:spAutoFit/>
          </a:bodyPr>
          <a:lstStyle/>
          <a:p>
            <a:pPr marL="285750" indent="-285750">
              <a:buSzPct val="120000"/>
              <a:buFont typeface="Arial" panose="020B0604020202020204" pitchFamily="34" charset="0"/>
              <a:buChar char="•"/>
            </a:pPr>
            <a:r>
              <a:rPr lang="en-GB" sz="2000" dirty="0">
                <a:latin typeface="Georgia" panose="02040502050405020303" pitchFamily="18" charset="0"/>
              </a:rPr>
              <a:t>Inform on the project’s objectives</a:t>
            </a:r>
          </a:p>
          <a:p>
            <a:pPr marL="285750" indent="-285750">
              <a:buSzPct val="120000"/>
              <a:buFont typeface="Arial" panose="020B0604020202020204" pitchFamily="34" charset="0"/>
              <a:buChar char="•"/>
            </a:pPr>
            <a:r>
              <a:rPr lang="en-GB" sz="2000" dirty="0">
                <a:latin typeface="Georgia" panose="02040502050405020303" pitchFamily="18" charset="0"/>
              </a:rPr>
              <a:t>Detail the Copernicus Sentinels, ESA, Chinese and ESA Third Party Mission data utilised after 3 years (complete slide 4)</a:t>
            </a:r>
          </a:p>
          <a:p>
            <a:pPr marL="285750" indent="-285750">
              <a:buSzPct val="120000"/>
              <a:buFont typeface="Arial" panose="020B0604020202020204" pitchFamily="34" charset="0"/>
              <a:buChar char="•"/>
            </a:pPr>
            <a:r>
              <a:rPr lang="en-GB" sz="2000" dirty="0">
                <a:latin typeface="Georgia" panose="02040502050405020303" pitchFamily="18" charset="0"/>
              </a:rPr>
              <a:t>Detail the in-situ data measurements and requirements</a:t>
            </a:r>
          </a:p>
          <a:p>
            <a:pPr marL="285750" indent="-285750">
              <a:buSzPct val="120000"/>
              <a:buFont typeface="Arial" panose="020B0604020202020204" pitchFamily="34" charset="0"/>
              <a:buChar char="•"/>
            </a:pPr>
            <a:r>
              <a:rPr lang="en-GB" sz="2000" dirty="0">
                <a:latin typeface="Georgia" panose="02040502050405020303" pitchFamily="18" charset="0"/>
              </a:rPr>
              <a:t>Provide details on field data collection campaigns and periods in P.R. China or other study areas</a:t>
            </a:r>
          </a:p>
          <a:p>
            <a:pPr marL="285750" indent="-285750">
              <a:buSzPct val="120000"/>
              <a:buFont typeface="Arial" panose="020B0604020202020204" pitchFamily="34" charset="0"/>
              <a:buChar char="•"/>
            </a:pPr>
            <a:r>
              <a:rPr lang="en-GB" sz="2000" dirty="0">
                <a:latin typeface="Georgia" panose="02040502050405020303" pitchFamily="18" charset="0"/>
              </a:rPr>
              <a:t>Inform on the results after 3 years of activity</a:t>
            </a:r>
          </a:p>
          <a:p>
            <a:pPr marL="285750" indent="-285750">
              <a:buSzPct val="120000"/>
              <a:buFont typeface="Arial" panose="020B0604020202020204" pitchFamily="34" charset="0"/>
              <a:buChar char="•"/>
            </a:pPr>
            <a:r>
              <a:rPr lang="en-GB" sz="2000" dirty="0">
                <a:latin typeface="Georgia" panose="02040502050405020303" pitchFamily="18" charset="0"/>
              </a:rPr>
              <a:t>Inform on the project’s schedule, planning &amp; contribution of the partners for the following year</a:t>
            </a:r>
          </a:p>
          <a:p>
            <a:pPr marL="285750" indent="-285750">
              <a:buSzPct val="120000"/>
              <a:buFont typeface="Arial" panose="020B0604020202020204" pitchFamily="34" charset="0"/>
              <a:buChar char="•"/>
            </a:pPr>
            <a:r>
              <a:rPr lang="en-GB" sz="2000" dirty="0">
                <a:latin typeface="Georgia" panose="02040502050405020303" pitchFamily="18" charset="0"/>
              </a:rPr>
              <a:t>Report on the level and training of young scientists on the project achievements, including plans for academic exchanges</a:t>
            </a:r>
          </a:p>
          <a:p>
            <a:pPr marL="285750" indent="-285750">
              <a:buSzPct val="120000"/>
              <a:buFont typeface="Arial" panose="020B0604020202020204" pitchFamily="34" charset="0"/>
              <a:buChar char="•"/>
            </a:pPr>
            <a:r>
              <a:rPr lang="en-GB" sz="2000" dirty="0">
                <a:latin typeface="Georgia" panose="02040502050405020303" pitchFamily="18" charset="0"/>
              </a:rPr>
              <a:t>Report on the peer reviewed publications (nr. of papers, journal name and publication title) after 3 years of activity</a:t>
            </a:r>
          </a:p>
          <a:p>
            <a:pPr>
              <a:buSzPct val="120000"/>
            </a:pPr>
            <a:endParaRPr lang="en-GB" sz="2000" dirty="0">
              <a:latin typeface="Georgia" panose="02040502050405020303" pitchFamily="18" charset="0"/>
            </a:endParaRPr>
          </a:p>
        </p:txBody>
      </p:sp>
    </p:spTree>
    <p:extLst>
      <p:ext uri="{BB962C8B-B14F-4D97-AF65-F5344CB8AC3E}">
        <p14:creationId xmlns:p14="http://schemas.microsoft.com/office/powerpoint/2010/main" val="43133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950" y="78498"/>
            <a:ext cx="6597275" cy="852593"/>
          </a:xfrm>
        </p:spPr>
        <p:txBody>
          <a:bodyPr>
            <a:normAutofit/>
          </a:bodyPr>
          <a:lstStyle/>
          <a:p>
            <a:pPr algn="ctr"/>
            <a:r>
              <a:rPr lang="en-GB" sz="3000" dirty="0">
                <a:solidFill>
                  <a:schemeClr val="bg1"/>
                </a:solidFill>
                <a:latin typeface="Georgia" panose="02040502050405020303" pitchFamily="18" charset="0"/>
                <a:cs typeface="Arial" panose="020B0604020202020204" pitchFamily="34" charset="0"/>
              </a:rPr>
              <a:t>EO Data Delivery</a:t>
            </a:r>
          </a:p>
        </p:txBody>
      </p:sp>
      <p:sp>
        <p:nvSpPr>
          <p:cNvPr id="5" name="Title 1"/>
          <p:cNvSpPr txBox="1">
            <a:spLocks/>
          </p:cNvSpPr>
          <p:nvPr/>
        </p:nvSpPr>
        <p:spPr bwMode="auto">
          <a:xfrm>
            <a:off x="544820" y="1225882"/>
            <a:ext cx="11074365"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sz="1600" kern="0" dirty="0">
                <a:solidFill>
                  <a:schemeClr val="tx1"/>
                </a:solidFill>
                <a:latin typeface="Georgia" panose="02040502050405020303" pitchFamily="18" charset="0"/>
              </a:rPr>
              <a:t>Data access </a:t>
            </a:r>
            <a:r>
              <a:rPr lang="en-GB" sz="1600" dirty="0">
                <a:solidFill>
                  <a:schemeClr val="tx1"/>
                </a:solidFill>
                <a:latin typeface="Georgia" panose="02040502050405020303" pitchFamily="18" charset="0"/>
              </a:rPr>
              <a:t>(list all missions and issues if any). NB. in the tables please insert cumulative figures (since July 2020) for no. of scenes of high bit rate data (e.g. S1 100 scenes). If data delivery is low bit rate by ftp, insert “ftp” </a:t>
            </a:r>
          </a:p>
        </p:txBody>
      </p:sp>
      <p:graphicFrame>
        <p:nvGraphicFramePr>
          <p:cNvPr id="19" name="Table 18"/>
          <p:cNvGraphicFramePr>
            <a:graphicFrameLocks noGrp="1"/>
          </p:cNvGraphicFramePr>
          <p:nvPr>
            <p:extLst>
              <p:ext uri="{D42A27DB-BD31-4B8C-83A1-F6EECF244321}">
                <p14:modId xmlns:p14="http://schemas.microsoft.com/office/powerpoint/2010/main" val="1349417778"/>
              </p:ext>
            </p:extLst>
          </p:nvPr>
        </p:nvGraphicFramePr>
        <p:xfrm>
          <a:off x="623647" y="1961459"/>
          <a:ext cx="3538450" cy="4660058"/>
        </p:xfrm>
        <a:graphic>
          <a:graphicData uri="http://schemas.openxmlformats.org/drawingml/2006/table">
            <a:tbl>
              <a:tblPr firstRow="1" bandRow="1">
                <a:tableStyleId>{5C22544A-7EE6-4342-B048-85BDC9FD1C3A}</a:tableStyleId>
              </a:tblPr>
              <a:tblGrid>
                <a:gridCol w="2749797">
                  <a:extLst>
                    <a:ext uri="{9D8B030D-6E8A-4147-A177-3AD203B41FA5}">
                      <a16:colId xmlns:a16="http://schemas.microsoft.com/office/drawing/2014/main" val="3580204582"/>
                    </a:ext>
                  </a:extLst>
                </a:gridCol>
                <a:gridCol w="788653">
                  <a:extLst>
                    <a:ext uri="{9D8B030D-6E8A-4147-A177-3AD203B41FA5}">
                      <a16:colId xmlns:a16="http://schemas.microsoft.com/office/drawing/2014/main" val="219343669"/>
                    </a:ext>
                  </a:extLst>
                </a:gridCol>
              </a:tblGrid>
              <a:tr h="699759">
                <a:tc>
                  <a:txBody>
                    <a:bodyPr/>
                    <a:lstStyle/>
                    <a:p>
                      <a:r>
                        <a:rPr lang="en-GB" sz="1400" dirty="0"/>
                        <a:t>ESA /Copernicus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301344">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301344">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301344">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301344">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301344">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301344">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301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508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723236835"/>
              </p:ext>
            </p:extLst>
          </p:nvPr>
        </p:nvGraphicFramePr>
        <p:xfrm>
          <a:off x="4249716" y="1961459"/>
          <a:ext cx="3625159" cy="4604880"/>
        </p:xfrm>
        <a:graphic>
          <a:graphicData uri="http://schemas.openxmlformats.org/drawingml/2006/table">
            <a:tbl>
              <a:tblPr firstRow="1" bandRow="1">
                <a:tableStyleId>{5C22544A-7EE6-4342-B048-85BDC9FD1C3A}</a:tableStyleId>
              </a:tblPr>
              <a:tblGrid>
                <a:gridCol w="2817180">
                  <a:extLst>
                    <a:ext uri="{9D8B030D-6E8A-4147-A177-3AD203B41FA5}">
                      <a16:colId xmlns:a16="http://schemas.microsoft.com/office/drawing/2014/main" val="3580204582"/>
                    </a:ext>
                  </a:extLst>
                </a:gridCol>
                <a:gridCol w="807979">
                  <a:extLst>
                    <a:ext uri="{9D8B030D-6E8A-4147-A177-3AD203B41FA5}">
                      <a16:colId xmlns:a16="http://schemas.microsoft.com/office/drawing/2014/main" val="219343669"/>
                    </a:ext>
                  </a:extLst>
                </a:gridCol>
              </a:tblGrid>
              <a:tr h="691473">
                <a:tc>
                  <a:txBody>
                    <a:bodyPr/>
                    <a:lstStyle/>
                    <a:p>
                      <a:r>
                        <a:rPr lang="en-GB" sz="1400" dirty="0"/>
                        <a:t>ESA Third Party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776">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776">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776">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776">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776">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776">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289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21" name="Table 20">
            <a:extLst>
              <a:ext uri="{FF2B5EF4-FFF2-40B4-BE49-F238E27FC236}">
                <a16:creationId xmlns:a16="http://schemas.microsoft.com/office/drawing/2014/main" id="{D740A03D-5ABF-0B43-9FAD-9ECE498E01AA}"/>
              </a:ext>
            </a:extLst>
          </p:cNvPr>
          <p:cNvGraphicFramePr>
            <a:graphicFrameLocks noGrp="1"/>
          </p:cNvGraphicFramePr>
          <p:nvPr>
            <p:extLst>
              <p:ext uri="{D42A27DB-BD31-4B8C-83A1-F6EECF244321}">
                <p14:modId xmlns:p14="http://schemas.microsoft.com/office/powerpoint/2010/main" val="3842344674"/>
              </p:ext>
            </p:extLst>
          </p:nvPr>
        </p:nvGraphicFramePr>
        <p:xfrm>
          <a:off x="8024648" y="1961459"/>
          <a:ext cx="3594537" cy="4604883"/>
        </p:xfrm>
        <a:graphic>
          <a:graphicData uri="http://schemas.openxmlformats.org/drawingml/2006/table">
            <a:tbl>
              <a:tblPr firstRow="1" bandRow="1">
                <a:tableStyleId>{5C22544A-7EE6-4342-B048-85BDC9FD1C3A}</a:tableStyleId>
              </a:tblPr>
              <a:tblGrid>
                <a:gridCol w="2793384">
                  <a:extLst>
                    <a:ext uri="{9D8B030D-6E8A-4147-A177-3AD203B41FA5}">
                      <a16:colId xmlns:a16="http://schemas.microsoft.com/office/drawing/2014/main" val="3580204582"/>
                    </a:ext>
                  </a:extLst>
                </a:gridCol>
                <a:gridCol w="801153">
                  <a:extLst>
                    <a:ext uri="{9D8B030D-6E8A-4147-A177-3AD203B41FA5}">
                      <a16:colId xmlns:a16="http://schemas.microsoft.com/office/drawing/2014/main" val="219343669"/>
                    </a:ext>
                  </a:extLst>
                </a:gridCol>
              </a:tblGrid>
              <a:tr h="685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Chinese EO data</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472">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472">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472">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472">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472">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472">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373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spTree>
    <p:extLst>
      <p:ext uri="{BB962C8B-B14F-4D97-AF65-F5344CB8AC3E}">
        <p14:creationId xmlns:p14="http://schemas.microsoft.com/office/powerpoint/2010/main" val="120808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4206" y="285001"/>
            <a:ext cx="8607973" cy="480131"/>
          </a:xfrm>
          <a:prstGeom prst="rect">
            <a:avLst/>
          </a:prstGeom>
        </p:spPr>
        <p:txBody>
          <a:bodyPr wrap="square">
            <a:spAutoFit/>
          </a:bodyPr>
          <a:lstStyle/>
          <a:p>
            <a:r>
              <a:rPr lang="en-GB" sz="2800" kern="0" dirty="0">
                <a:solidFill>
                  <a:schemeClr val="bg1"/>
                </a:solidFill>
                <a:latin typeface="Georgia" panose="02040502050405020303" pitchFamily="18" charset="0"/>
              </a:rPr>
              <a:t>European Young scientists contributions in Dragon 5</a:t>
            </a:r>
            <a:endParaRPr lang="en-GB" sz="2800" dirty="0">
              <a:solidFill>
                <a:schemeClr val="bg1"/>
              </a:solidFill>
              <a:latin typeface="Georgia" panose="020405020504050203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02053155"/>
              </p:ext>
            </p:extLst>
          </p:nvPr>
        </p:nvGraphicFramePr>
        <p:xfrm>
          <a:off x="654266" y="1504950"/>
          <a:ext cx="10870984" cy="4446530"/>
        </p:xfrm>
        <a:graphic>
          <a:graphicData uri="http://schemas.openxmlformats.org/drawingml/2006/table">
            <a:tbl>
              <a:tblPr firstRow="1" bandRow="1">
                <a:tableStyleId>{5C22544A-7EE6-4342-B048-85BDC9FD1C3A}</a:tableStyleId>
              </a:tblPr>
              <a:tblGrid>
                <a:gridCol w="1847112">
                  <a:extLst>
                    <a:ext uri="{9D8B030D-6E8A-4147-A177-3AD203B41FA5}">
                      <a16:colId xmlns:a16="http://schemas.microsoft.com/office/drawing/2014/main" val="1902344832"/>
                    </a:ext>
                  </a:extLst>
                </a:gridCol>
                <a:gridCol w="2020692">
                  <a:extLst>
                    <a:ext uri="{9D8B030D-6E8A-4147-A177-3AD203B41FA5}">
                      <a16:colId xmlns:a16="http://schemas.microsoft.com/office/drawing/2014/main" val="1315194935"/>
                    </a:ext>
                  </a:extLst>
                </a:gridCol>
                <a:gridCol w="2929697">
                  <a:extLst>
                    <a:ext uri="{9D8B030D-6E8A-4147-A177-3AD203B41FA5}">
                      <a16:colId xmlns:a16="http://schemas.microsoft.com/office/drawing/2014/main" val="1702360761"/>
                    </a:ext>
                  </a:extLst>
                </a:gridCol>
                <a:gridCol w="4073483">
                  <a:extLst>
                    <a:ext uri="{9D8B030D-6E8A-4147-A177-3AD203B41FA5}">
                      <a16:colId xmlns:a16="http://schemas.microsoft.com/office/drawing/2014/main" val="2645445011"/>
                    </a:ext>
                  </a:extLst>
                </a:gridCol>
              </a:tblGrid>
              <a:tr h="889306">
                <a:tc>
                  <a:txBody>
                    <a:bodyPr/>
                    <a:lstStyle/>
                    <a:p>
                      <a:r>
                        <a:rPr lang="en-GB" dirty="0">
                          <a:solidFill>
                            <a:schemeClr val="bg1"/>
                          </a:solidFill>
                        </a:rPr>
                        <a:t>Name</a:t>
                      </a:r>
                    </a:p>
                  </a:txBody>
                  <a:tcPr/>
                </a:tc>
                <a:tc>
                  <a:txBody>
                    <a:bodyPr/>
                    <a:lstStyle/>
                    <a:p>
                      <a:r>
                        <a:rPr lang="en-GB" dirty="0">
                          <a:solidFill>
                            <a:schemeClr val="bg1"/>
                          </a:solidFill>
                        </a:rPr>
                        <a:t>Institution</a:t>
                      </a:r>
                    </a:p>
                  </a:txBody>
                  <a:tcPr/>
                </a:tc>
                <a:tc>
                  <a:txBody>
                    <a:bodyPr/>
                    <a:lstStyle/>
                    <a:p>
                      <a:r>
                        <a:rPr lang="en-GB" dirty="0">
                          <a:solidFill>
                            <a:schemeClr val="bg1"/>
                          </a:solidFill>
                        </a:rPr>
                        <a:t>Poster title </a:t>
                      </a:r>
                    </a:p>
                  </a:txBody>
                  <a:tcPr/>
                </a:tc>
                <a:tc>
                  <a:txBody>
                    <a:bodyPr/>
                    <a:lstStyle/>
                    <a:p>
                      <a:r>
                        <a:rPr lang="en-GB" dirty="0">
                          <a:solidFill>
                            <a:schemeClr val="bg1"/>
                          </a:solidFill>
                        </a:rPr>
                        <a:t>Contribution including </a:t>
                      </a:r>
                      <a:r>
                        <a:rPr lang="en-GB" baseline="0" dirty="0">
                          <a:solidFill>
                            <a:schemeClr val="bg1"/>
                          </a:solidFill>
                        </a:rPr>
                        <a:t>period of research</a:t>
                      </a:r>
                      <a:endParaRPr lang="en-GB" dirty="0">
                        <a:solidFill>
                          <a:schemeClr val="bg1"/>
                        </a:solidFill>
                      </a:endParaRPr>
                    </a:p>
                  </a:txBody>
                  <a:tcPr/>
                </a:tc>
                <a:extLst>
                  <a:ext uri="{0D108BD9-81ED-4DB2-BD59-A6C34878D82A}">
                    <a16:rowId xmlns:a16="http://schemas.microsoft.com/office/drawing/2014/main" val="3205523703"/>
                  </a:ext>
                </a:extLst>
              </a:tr>
              <a:tr h="88930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94189349"/>
                  </a:ext>
                </a:extLst>
              </a:tr>
              <a:tr h="889306">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03449685"/>
                  </a:ext>
                </a:extLst>
              </a:tr>
              <a:tr h="889306">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34886115"/>
                  </a:ext>
                </a:extLst>
              </a:tr>
              <a:tr h="889306">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37875155"/>
                  </a:ext>
                </a:extLst>
              </a:tr>
            </a:tbl>
          </a:graphicData>
        </a:graphic>
      </p:graphicFrame>
    </p:spTree>
    <p:extLst>
      <p:ext uri="{BB962C8B-B14F-4D97-AF65-F5344CB8AC3E}">
        <p14:creationId xmlns:p14="http://schemas.microsoft.com/office/powerpoint/2010/main" val="79962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1865" y="285001"/>
            <a:ext cx="8607973" cy="480131"/>
          </a:xfrm>
          <a:prstGeom prst="rect">
            <a:avLst/>
          </a:prstGeom>
        </p:spPr>
        <p:txBody>
          <a:bodyPr wrap="square">
            <a:spAutoFit/>
          </a:bodyPr>
          <a:lstStyle/>
          <a:p>
            <a:r>
              <a:rPr lang="en-GB" sz="2800" kern="0" dirty="0">
                <a:solidFill>
                  <a:schemeClr val="bg1"/>
                </a:solidFill>
                <a:latin typeface="Georgia" panose="02040502050405020303" pitchFamily="18" charset="0"/>
              </a:rPr>
              <a:t>Chinese Young scientists contributions in Dragon 5</a:t>
            </a:r>
            <a:endParaRPr lang="en-GB" sz="2800" dirty="0">
              <a:solidFill>
                <a:schemeClr val="bg1"/>
              </a:solidFill>
              <a:latin typeface="Georgia" panose="020405020504050203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81822576"/>
              </p:ext>
            </p:extLst>
          </p:nvPr>
        </p:nvGraphicFramePr>
        <p:xfrm>
          <a:off x="654266" y="1505606"/>
          <a:ext cx="10704788" cy="4445875"/>
        </p:xfrm>
        <a:graphic>
          <a:graphicData uri="http://schemas.openxmlformats.org/drawingml/2006/table">
            <a:tbl>
              <a:tblPr firstRow="1" bandRow="1">
                <a:tableStyleId>{5C22544A-7EE6-4342-B048-85BDC9FD1C3A}</a:tableStyleId>
              </a:tblPr>
              <a:tblGrid>
                <a:gridCol w="1818873">
                  <a:extLst>
                    <a:ext uri="{9D8B030D-6E8A-4147-A177-3AD203B41FA5}">
                      <a16:colId xmlns:a16="http://schemas.microsoft.com/office/drawing/2014/main" val="1902344832"/>
                    </a:ext>
                  </a:extLst>
                </a:gridCol>
                <a:gridCol w="1989800">
                  <a:extLst>
                    <a:ext uri="{9D8B030D-6E8A-4147-A177-3AD203B41FA5}">
                      <a16:colId xmlns:a16="http://schemas.microsoft.com/office/drawing/2014/main" val="1315194935"/>
                    </a:ext>
                  </a:extLst>
                </a:gridCol>
                <a:gridCol w="2884908">
                  <a:extLst>
                    <a:ext uri="{9D8B030D-6E8A-4147-A177-3AD203B41FA5}">
                      <a16:colId xmlns:a16="http://schemas.microsoft.com/office/drawing/2014/main" val="1702360761"/>
                    </a:ext>
                  </a:extLst>
                </a:gridCol>
                <a:gridCol w="4011207">
                  <a:extLst>
                    <a:ext uri="{9D8B030D-6E8A-4147-A177-3AD203B41FA5}">
                      <a16:colId xmlns:a16="http://schemas.microsoft.com/office/drawing/2014/main" val="2645445011"/>
                    </a:ext>
                  </a:extLst>
                </a:gridCol>
              </a:tblGrid>
              <a:tr h="889175">
                <a:tc>
                  <a:txBody>
                    <a:bodyPr/>
                    <a:lstStyle/>
                    <a:p>
                      <a:r>
                        <a:rPr lang="en-GB" dirty="0">
                          <a:solidFill>
                            <a:schemeClr val="bg1"/>
                          </a:solidFill>
                        </a:rPr>
                        <a:t>Name</a:t>
                      </a:r>
                    </a:p>
                  </a:txBody>
                  <a:tcPr/>
                </a:tc>
                <a:tc>
                  <a:txBody>
                    <a:bodyPr/>
                    <a:lstStyle/>
                    <a:p>
                      <a:r>
                        <a:rPr lang="en-GB" dirty="0">
                          <a:solidFill>
                            <a:schemeClr val="bg1"/>
                          </a:solidFill>
                        </a:rPr>
                        <a:t>Institution</a:t>
                      </a:r>
                    </a:p>
                  </a:txBody>
                  <a:tcPr/>
                </a:tc>
                <a:tc>
                  <a:txBody>
                    <a:bodyPr/>
                    <a:lstStyle/>
                    <a:p>
                      <a:r>
                        <a:rPr lang="en-GB" dirty="0">
                          <a:solidFill>
                            <a:schemeClr val="bg1"/>
                          </a:solidFill>
                        </a:rPr>
                        <a:t>Poster title </a:t>
                      </a:r>
                    </a:p>
                  </a:txBody>
                  <a:tcPr/>
                </a:tc>
                <a:tc>
                  <a:txBody>
                    <a:bodyPr/>
                    <a:lstStyle/>
                    <a:p>
                      <a:r>
                        <a:rPr lang="en-GB" dirty="0">
                          <a:solidFill>
                            <a:schemeClr val="bg1"/>
                          </a:solidFill>
                        </a:rPr>
                        <a:t>Contribution including </a:t>
                      </a:r>
                      <a:r>
                        <a:rPr lang="en-GB" baseline="0" dirty="0">
                          <a:solidFill>
                            <a:schemeClr val="bg1"/>
                          </a:solidFill>
                        </a:rPr>
                        <a:t>period of research</a:t>
                      </a:r>
                      <a:endParaRPr lang="en-GB" dirty="0">
                        <a:solidFill>
                          <a:schemeClr val="bg1"/>
                        </a:solidFill>
                      </a:endParaRPr>
                    </a:p>
                  </a:txBody>
                  <a:tcPr/>
                </a:tc>
                <a:extLst>
                  <a:ext uri="{0D108BD9-81ED-4DB2-BD59-A6C34878D82A}">
                    <a16:rowId xmlns:a16="http://schemas.microsoft.com/office/drawing/2014/main" val="3205523703"/>
                  </a:ext>
                </a:extLst>
              </a:tr>
              <a:tr h="889175">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94189349"/>
                  </a:ext>
                </a:extLst>
              </a:tr>
              <a:tr h="889175">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03449685"/>
                  </a:ext>
                </a:extLst>
              </a:tr>
              <a:tr h="889175">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34886115"/>
                  </a:ext>
                </a:extLst>
              </a:tr>
              <a:tr h="889175">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37875155"/>
                  </a:ext>
                </a:extLst>
              </a:tr>
            </a:tbl>
          </a:graphicData>
        </a:graphic>
      </p:graphicFrame>
    </p:spTree>
    <p:extLst>
      <p:ext uri="{BB962C8B-B14F-4D97-AF65-F5344CB8AC3E}">
        <p14:creationId xmlns:p14="http://schemas.microsoft.com/office/powerpoint/2010/main" val="3383792734"/>
      </p:ext>
    </p:extLst>
  </p:cSld>
  <p:clrMapOvr>
    <a:masterClrMapping/>
  </p:clrMapOvr>
</p:sld>
</file>

<file path=ppt/theme/theme1.xml><?xml version="1.0" encoding="utf-8"?>
<a:theme xmlns:a="http://schemas.openxmlformats.org/drawingml/2006/main" name="Drago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1a73e0-ff8e-4b69-a87a-db068b5939ac">
      <Terms xmlns="http://schemas.microsoft.com/office/infopath/2007/PartnerControls"/>
    </lcf76f155ced4ddcb4097134ff3c332f>
    <TaxCatchAll xmlns="421c600a-ed77-4dc1-b7b8-34a3a79716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C5B8F5E21295458EB97A4FE9E57FEC" ma:contentTypeVersion="11" ma:contentTypeDescription="Create a new document." ma:contentTypeScope="" ma:versionID="db031d7658a9c8683a6b54576e62edcf">
  <xsd:schema xmlns:xsd="http://www.w3.org/2001/XMLSchema" xmlns:xs="http://www.w3.org/2001/XMLSchema" xmlns:p="http://schemas.microsoft.com/office/2006/metadata/properties" xmlns:ns2="0a1a73e0-ff8e-4b69-a87a-db068b5939ac" xmlns:ns3="421c600a-ed77-4dc1-b7b8-34a3a797160f" targetNamespace="http://schemas.microsoft.com/office/2006/metadata/properties" ma:root="true" ma:fieldsID="e6e000bbf5c2935b66971cac19e123ad" ns2:_="" ns3:_="">
    <xsd:import namespace="0a1a73e0-ff8e-4b69-a87a-db068b5939ac"/>
    <xsd:import namespace="421c600a-ed77-4dc1-b7b8-34a3a797160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a73e0-ff8e-4b69-a87a-db068b593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600a-ed77-4dc1-b7b8-34a3a797160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416e56-4122-48ea-81ba-d7552701cc79}" ma:internalName="TaxCatchAll" ma:showField="CatchAllData" ma:web="421c600a-ed77-4dc1-b7b8-34a3a79716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751BBE-0ED4-4F30-8B18-EB61AB435713}">
  <ds:schemaRefs>
    <ds:schemaRef ds:uri="http://schemas.microsoft.com/sharepoint/v3/contenttype/forms"/>
  </ds:schemaRefs>
</ds:datastoreItem>
</file>

<file path=customXml/itemProps2.xml><?xml version="1.0" encoding="utf-8"?>
<ds:datastoreItem xmlns:ds="http://schemas.openxmlformats.org/officeDocument/2006/customXml" ds:itemID="{81703DB1-B925-4F4F-BB82-6CFEA8D8BD35}">
  <ds:schemaRefs>
    <ds:schemaRef ds:uri="http://schemas.microsoft.com/office/2006/metadata/properties"/>
    <ds:schemaRef ds:uri="http://schemas.microsoft.com/office/infopath/2007/PartnerControls"/>
    <ds:schemaRef ds:uri="0a1a73e0-ff8e-4b69-a87a-db068b5939ac"/>
    <ds:schemaRef ds:uri="421c600a-ed77-4dc1-b7b8-34a3a797160f"/>
  </ds:schemaRefs>
</ds:datastoreItem>
</file>

<file path=customXml/itemProps3.xml><?xml version="1.0" encoding="utf-8"?>
<ds:datastoreItem xmlns:ds="http://schemas.openxmlformats.org/officeDocument/2006/customXml" ds:itemID="{98255269-1687-4D56-B5A7-180D46141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a73e0-ff8e-4b69-a87a-db068b5939ac"/>
    <ds:schemaRef ds:uri="421c600a-ed77-4dc1-b7b8-34a3a7971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
  <TotalTime>622</TotalTime>
  <Words>347</Words>
  <Application>Microsoft Office PowerPoint</Application>
  <PresentationFormat>Widescreen</PresentationFormat>
  <Paragraphs>90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Georgia</vt:lpstr>
      <vt:lpstr>Dragon 5</vt:lpstr>
      <vt:lpstr>PowerPoint Presentation</vt:lpstr>
      <vt:lpstr>Dragon 5   3rd Year Results Project </vt:lpstr>
      <vt:lpstr>Dragon 5   3rd Year Results Reporting </vt:lpstr>
      <vt:lpstr>EO Data Delivery</vt:lpstr>
      <vt:lpstr>European Young scientists contributions in Dragon 5</vt:lpstr>
      <vt:lpstr>Chinese Young scientists contributions in Dragon 5</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Fabrizio Ramoino</dc:creator>
  <cp:lastModifiedBy>Irene Renis</cp:lastModifiedBy>
  <cp:revision>33</cp:revision>
  <dcterms:created xsi:type="dcterms:W3CDTF">2022-09-15T07:52:07Z</dcterms:created>
  <dcterms:modified xsi:type="dcterms:W3CDTF">2023-07-26T14:02:29Z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0x010100EDC5B8F5E21295458EB97A4FE9E57FEC</vt:lpwstr>
  </property>
  <property fmtid="{D5CDD505-2E9C-101B-9397-08002B2CF9AE}" pid="3" name="MediaServiceImageTags">
    <vt:lpwstr/>
  </property>
</Properties>
</file>